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82" r:id="rId2"/>
    <p:sldId id="301" r:id="rId3"/>
    <p:sldId id="304" r:id="rId4"/>
    <p:sldId id="303" r:id="rId5"/>
    <p:sldId id="305" r:id="rId6"/>
    <p:sldId id="302" r:id="rId7"/>
    <p:sldId id="328" r:id="rId8"/>
    <p:sldId id="306" r:id="rId9"/>
    <p:sldId id="307" r:id="rId10"/>
    <p:sldId id="308" r:id="rId11"/>
    <p:sldId id="310" r:id="rId12"/>
    <p:sldId id="309" r:id="rId13"/>
    <p:sldId id="324" r:id="rId14"/>
    <p:sldId id="329" r:id="rId15"/>
    <p:sldId id="312" r:id="rId16"/>
    <p:sldId id="313" r:id="rId17"/>
    <p:sldId id="330" r:id="rId18"/>
    <p:sldId id="314" r:id="rId19"/>
    <p:sldId id="315" r:id="rId20"/>
    <p:sldId id="320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0066"/>
    <a:srgbClr val="FF3399"/>
    <a:srgbClr val="FF9999"/>
    <a:srgbClr val="00FF00"/>
    <a:srgbClr val="FFFF66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818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1800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80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7419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3000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818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0207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4649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818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2865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784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7819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705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289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3491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306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65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818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77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586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2014/9/07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575228" y="636104"/>
            <a:ext cx="346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Romeo and Juliet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4572000" y="533400"/>
            <a:ext cx="5105400" cy="65532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-152400" y="3595926"/>
            <a:ext cx="9448800" cy="3842266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TextBox 127"/>
          <p:cNvSpPr txBox="1"/>
          <p:nvPr/>
        </p:nvSpPr>
        <p:spPr>
          <a:xfrm>
            <a:off x="224859" y="3679208"/>
            <a:ext cx="41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Time delays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4811266" y="3679208"/>
            <a:ext cx="41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Stochastic excitation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54499" y="4230756"/>
            <a:ext cx="3629045" cy="1931507"/>
            <a:chOff x="5019133" y="1041337"/>
            <a:chExt cx="3629045" cy="1931507"/>
          </a:xfrm>
        </p:grpSpPr>
        <p:cxnSp>
          <p:nvCxnSpPr>
            <p:cNvPr id="157" name="Straight Arrow Connector 156"/>
            <p:cNvCxnSpPr/>
            <p:nvPr/>
          </p:nvCxnSpPr>
          <p:spPr>
            <a:xfrm flipV="1">
              <a:off x="7637336" y="2120829"/>
              <a:ext cx="529025" cy="852015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/>
            <p:cNvCxnSpPr/>
            <p:nvPr/>
          </p:nvCxnSpPr>
          <p:spPr>
            <a:xfrm>
              <a:off x="7485633" y="2488109"/>
              <a:ext cx="1162545" cy="145170"/>
            </a:xfrm>
            <a:prstGeom prst="straightConnector1">
              <a:avLst/>
            </a:prstGeom>
            <a:ln w="762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Oval 158"/>
            <p:cNvSpPr/>
            <p:nvPr/>
          </p:nvSpPr>
          <p:spPr>
            <a:xfrm>
              <a:off x="7704422" y="2368197"/>
              <a:ext cx="364959" cy="364959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0" name="Straight Arrow Connector 159"/>
            <p:cNvCxnSpPr/>
            <p:nvPr/>
          </p:nvCxnSpPr>
          <p:spPr>
            <a:xfrm flipV="1">
              <a:off x="6707592" y="2222485"/>
              <a:ext cx="778041" cy="656879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/>
            <p:cNvCxnSpPr/>
            <p:nvPr/>
          </p:nvCxnSpPr>
          <p:spPr>
            <a:xfrm flipV="1">
              <a:off x="5932563" y="2085699"/>
              <a:ext cx="964081" cy="450885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/>
            <p:cNvCxnSpPr/>
            <p:nvPr/>
          </p:nvCxnSpPr>
          <p:spPr>
            <a:xfrm flipV="1">
              <a:off x="5296655" y="1803687"/>
              <a:ext cx="1153985" cy="78325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/>
            <p:cNvCxnSpPr/>
            <p:nvPr/>
          </p:nvCxnSpPr>
          <p:spPr>
            <a:xfrm>
              <a:off x="5019133" y="1157800"/>
              <a:ext cx="1144744" cy="204263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4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054467">
              <a:off x="6168466" y="2157961"/>
              <a:ext cx="399936" cy="39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5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742385">
              <a:off x="5673678" y="1642882"/>
              <a:ext cx="399936" cy="39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6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734194">
              <a:off x="5391536" y="1041337"/>
              <a:ext cx="399936" cy="39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96644" y="2392232"/>
              <a:ext cx="399936" cy="39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9" name="Group 78"/>
          <p:cNvGrpSpPr/>
          <p:nvPr/>
        </p:nvGrpSpPr>
        <p:grpSpPr>
          <a:xfrm rot="21054780">
            <a:off x="5706334" y="4171779"/>
            <a:ext cx="3514393" cy="2202517"/>
            <a:chOff x="2286000" y="1295400"/>
            <a:chExt cx="6687268" cy="4191000"/>
          </a:xfrm>
        </p:grpSpPr>
        <p:cxnSp>
          <p:nvCxnSpPr>
            <p:cNvPr id="80" name="Straight Arrow Connector 79"/>
            <p:cNvCxnSpPr/>
            <p:nvPr/>
          </p:nvCxnSpPr>
          <p:spPr>
            <a:xfrm flipH="1">
              <a:off x="2286000" y="1295400"/>
              <a:ext cx="2810741" cy="868778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 flipV="1">
              <a:off x="5325979" y="4314292"/>
              <a:ext cx="1417721" cy="1172108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 flipH="1">
              <a:off x="4769248" y="1752600"/>
              <a:ext cx="654986" cy="6762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>
              <a:off x="2286000" y="2437755"/>
              <a:ext cx="642098" cy="2246207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>
            <a:xfrm>
              <a:off x="3048000" y="4800600"/>
              <a:ext cx="2064920" cy="68580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>
              <a:off x="4572000" y="1905000"/>
              <a:ext cx="197248" cy="477881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 flipV="1">
              <a:off x="4899862" y="2382881"/>
              <a:ext cx="426117" cy="109749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flipH="1" flipV="1">
              <a:off x="5593414" y="1828800"/>
              <a:ext cx="837465" cy="670757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 flipH="1" flipV="1">
              <a:off x="5096742" y="2034589"/>
              <a:ext cx="327492" cy="251411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/>
            <p:nvPr/>
          </p:nvCxnSpPr>
          <p:spPr>
            <a:xfrm flipH="1" flipV="1">
              <a:off x="6613360" y="2706533"/>
              <a:ext cx="130340" cy="1484467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 flipH="1" flipV="1">
              <a:off x="5302474" y="1348789"/>
              <a:ext cx="3670794" cy="53340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8" name="Freeform 167"/>
          <p:cNvSpPr/>
          <p:nvPr/>
        </p:nvSpPr>
        <p:spPr>
          <a:xfrm>
            <a:off x="5721927" y="4287464"/>
            <a:ext cx="2535382" cy="2064650"/>
          </a:xfrm>
          <a:custGeom>
            <a:avLst/>
            <a:gdLst>
              <a:gd name="connsiteX0" fmla="*/ 1080655 w 2535382"/>
              <a:gd name="connsiteY0" fmla="*/ 208141 h 2064650"/>
              <a:gd name="connsiteX1" fmla="*/ 942109 w 2535382"/>
              <a:gd name="connsiteY1" fmla="*/ 249704 h 2064650"/>
              <a:gd name="connsiteX2" fmla="*/ 914400 w 2535382"/>
              <a:gd name="connsiteY2" fmla="*/ 291268 h 2064650"/>
              <a:gd name="connsiteX3" fmla="*/ 955964 w 2535382"/>
              <a:gd name="connsiteY3" fmla="*/ 305122 h 2064650"/>
              <a:gd name="connsiteX4" fmla="*/ 1149928 w 2535382"/>
              <a:gd name="connsiteY4" fmla="*/ 318977 h 2064650"/>
              <a:gd name="connsiteX5" fmla="*/ 1246909 w 2535382"/>
              <a:gd name="connsiteY5" fmla="*/ 249704 h 2064650"/>
              <a:gd name="connsiteX6" fmla="*/ 1233055 w 2535382"/>
              <a:gd name="connsiteY6" fmla="*/ 180431 h 2064650"/>
              <a:gd name="connsiteX7" fmla="*/ 1122218 w 2535382"/>
              <a:gd name="connsiteY7" fmla="*/ 166577 h 2064650"/>
              <a:gd name="connsiteX8" fmla="*/ 1080655 w 2535382"/>
              <a:gd name="connsiteY8" fmla="*/ 180431 h 2064650"/>
              <a:gd name="connsiteX9" fmla="*/ 1039091 w 2535382"/>
              <a:gd name="connsiteY9" fmla="*/ 194286 h 2064650"/>
              <a:gd name="connsiteX10" fmla="*/ 1025237 w 2535382"/>
              <a:gd name="connsiteY10" fmla="*/ 235850 h 2064650"/>
              <a:gd name="connsiteX11" fmla="*/ 1066800 w 2535382"/>
              <a:gd name="connsiteY11" fmla="*/ 332831 h 2064650"/>
              <a:gd name="connsiteX12" fmla="*/ 1094509 w 2535382"/>
              <a:gd name="connsiteY12" fmla="*/ 360541 h 2064650"/>
              <a:gd name="connsiteX13" fmla="*/ 1136073 w 2535382"/>
              <a:gd name="connsiteY13" fmla="*/ 374395 h 2064650"/>
              <a:gd name="connsiteX14" fmla="*/ 1177637 w 2535382"/>
              <a:gd name="connsiteY14" fmla="*/ 332831 h 2064650"/>
              <a:gd name="connsiteX15" fmla="*/ 1191491 w 2535382"/>
              <a:gd name="connsiteY15" fmla="*/ 291268 h 2064650"/>
              <a:gd name="connsiteX16" fmla="*/ 1177637 w 2535382"/>
              <a:gd name="connsiteY16" fmla="*/ 249704 h 2064650"/>
              <a:gd name="connsiteX17" fmla="*/ 1025237 w 2535382"/>
              <a:gd name="connsiteY17" fmla="*/ 208141 h 2064650"/>
              <a:gd name="connsiteX18" fmla="*/ 1080655 w 2535382"/>
              <a:gd name="connsiteY18" fmla="*/ 305122 h 2064650"/>
              <a:gd name="connsiteX19" fmla="*/ 1122218 w 2535382"/>
              <a:gd name="connsiteY19" fmla="*/ 291268 h 2064650"/>
              <a:gd name="connsiteX20" fmla="*/ 1163782 w 2535382"/>
              <a:gd name="connsiteY20" fmla="*/ 263559 h 2064650"/>
              <a:gd name="connsiteX21" fmla="*/ 1163782 w 2535382"/>
              <a:gd name="connsiteY21" fmla="*/ 235850 h 2064650"/>
              <a:gd name="connsiteX22" fmla="*/ 1205346 w 2535382"/>
              <a:gd name="connsiteY22" fmla="*/ 221995 h 2064650"/>
              <a:gd name="connsiteX23" fmla="*/ 1177637 w 2535382"/>
              <a:gd name="connsiteY23" fmla="*/ 138868 h 2064650"/>
              <a:gd name="connsiteX24" fmla="*/ 1191491 w 2535382"/>
              <a:gd name="connsiteY24" fmla="*/ 97304 h 2064650"/>
              <a:gd name="connsiteX25" fmla="*/ 1149928 w 2535382"/>
              <a:gd name="connsiteY25" fmla="*/ 14177 h 2064650"/>
              <a:gd name="connsiteX26" fmla="*/ 1108364 w 2535382"/>
              <a:gd name="connsiteY26" fmla="*/ 322 h 2064650"/>
              <a:gd name="connsiteX27" fmla="*/ 997528 w 2535382"/>
              <a:gd name="connsiteY27" fmla="*/ 28031 h 2064650"/>
              <a:gd name="connsiteX28" fmla="*/ 955964 w 2535382"/>
              <a:gd name="connsiteY28" fmla="*/ 55741 h 2064650"/>
              <a:gd name="connsiteX29" fmla="*/ 886691 w 2535382"/>
              <a:gd name="connsiteY29" fmla="*/ 322 h 2064650"/>
              <a:gd name="connsiteX30" fmla="*/ 845128 w 2535382"/>
              <a:gd name="connsiteY30" fmla="*/ 14177 h 2064650"/>
              <a:gd name="connsiteX31" fmla="*/ 775855 w 2535382"/>
              <a:gd name="connsiteY31" fmla="*/ 55741 h 2064650"/>
              <a:gd name="connsiteX32" fmla="*/ 734291 w 2535382"/>
              <a:gd name="connsiteY32" fmla="*/ 28031 h 2064650"/>
              <a:gd name="connsiteX33" fmla="*/ 651164 w 2535382"/>
              <a:gd name="connsiteY33" fmla="*/ 55741 h 2064650"/>
              <a:gd name="connsiteX34" fmla="*/ 595746 w 2535382"/>
              <a:gd name="connsiteY34" fmla="*/ 69595 h 2064650"/>
              <a:gd name="connsiteX35" fmla="*/ 471055 w 2535382"/>
              <a:gd name="connsiteY35" fmla="*/ 97304 h 2064650"/>
              <a:gd name="connsiteX36" fmla="*/ 443346 w 2535382"/>
              <a:gd name="connsiteY36" fmla="*/ 138868 h 2064650"/>
              <a:gd name="connsiteX37" fmla="*/ 360218 w 2535382"/>
              <a:gd name="connsiteY37" fmla="*/ 208141 h 2064650"/>
              <a:gd name="connsiteX38" fmla="*/ 235528 w 2535382"/>
              <a:gd name="connsiteY38" fmla="*/ 263559 h 2064650"/>
              <a:gd name="connsiteX39" fmla="*/ 277091 w 2535382"/>
              <a:gd name="connsiteY39" fmla="*/ 305122 h 2064650"/>
              <a:gd name="connsiteX40" fmla="*/ 235528 w 2535382"/>
              <a:gd name="connsiteY40" fmla="*/ 332831 h 2064650"/>
              <a:gd name="connsiteX41" fmla="*/ 207818 w 2535382"/>
              <a:gd name="connsiteY41" fmla="*/ 360541 h 2064650"/>
              <a:gd name="connsiteX42" fmla="*/ 221673 w 2535382"/>
              <a:gd name="connsiteY42" fmla="*/ 415959 h 2064650"/>
              <a:gd name="connsiteX43" fmla="*/ 304800 w 2535382"/>
              <a:gd name="connsiteY43" fmla="*/ 471377 h 2064650"/>
              <a:gd name="connsiteX44" fmla="*/ 387928 w 2535382"/>
              <a:gd name="connsiteY44" fmla="*/ 512941 h 2064650"/>
              <a:gd name="connsiteX45" fmla="*/ 374073 w 2535382"/>
              <a:gd name="connsiteY45" fmla="*/ 443668 h 2064650"/>
              <a:gd name="connsiteX46" fmla="*/ 346364 w 2535382"/>
              <a:gd name="connsiteY46" fmla="*/ 526795 h 2064650"/>
              <a:gd name="connsiteX47" fmla="*/ 277091 w 2535382"/>
              <a:gd name="connsiteY47" fmla="*/ 596068 h 2064650"/>
              <a:gd name="connsiteX48" fmla="*/ 249382 w 2535382"/>
              <a:gd name="connsiteY48" fmla="*/ 679195 h 2064650"/>
              <a:gd name="connsiteX49" fmla="*/ 138546 w 2535382"/>
              <a:gd name="connsiteY49" fmla="*/ 706904 h 2064650"/>
              <a:gd name="connsiteX50" fmla="*/ 96982 w 2535382"/>
              <a:gd name="connsiteY50" fmla="*/ 720759 h 2064650"/>
              <a:gd name="connsiteX51" fmla="*/ 138546 w 2535382"/>
              <a:gd name="connsiteY51" fmla="*/ 734613 h 2064650"/>
              <a:gd name="connsiteX52" fmla="*/ 290946 w 2535382"/>
              <a:gd name="connsiteY52" fmla="*/ 748468 h 2064650"/>
              <a:gd name="connsiteX53" fmla="*/ 249382 w 2535382"/>
              <a:gd name="connsiteY53" fmla="*/ 762322 h 2064650"/>
              <a:gd name="connsiteX54" fmla="*/ 207818 w 2535382"/>
              <a:gd name="connsiteY54" fmla="*/ 790031 h 2064650"/>
              <a:gd name="connsiteX55" fmla="*/ 249382 w 2535382"/>
              <a:gd name="connsiteY55" fmla="*/ 803886 h 2064650"/>
              <a:gd name="connsiteX56" fmla="*/ 374073 w 2535382"/>
              <a:gd name="connsiteY56" fmla="*/ 817741 h 2064650"/>
              <a:gd name="connsiteX57" fmla="*/ 235528 w 2535382"/>
              <a:gd name="connsiteY57" fmla="*/ 859304 h 2064650"/>
              <a:gd name="connsiteX58" fmla="*/ 193964 w 2535382"/>
              <a:gd name="connsiteY58" fmla="*/ 873159 h 2064650"/>
              <a:gd name="connsiteX59" fmla="*/ 96982 w 2535382"/>
              <a:gd name="connsiteY59" fmla="*/ 900868 h 2064650"/>
              <a:gd name="connsiteX60" fmla="*/ 138546 w 2535382"/>
              <a:gd name="connsiteY60" fmla="*/ 928577 h 2064650"/>
              <a:gd name="connsiteX61" fmla="*/ 263237 w 2535382"/>
              <a:gd name="connsiteY61" fmla="*/ 942431 h 2064650"/>
              <a:gd name="connsiteX62" fmla="*/ 332509 w 2535382"/>
              <a:gd name="connsiteY62" fmla="*/ 956286 h 2064650"/>
              <a:gd name="connsiteX63" fmla="*/ 290946 w 2535382"/>
              <a:gd name="connsiteY63" fmla="*/ 983995 h 2064650"/>
              <a:gd name="connsiteX64" fmla="*/ 193964 w 2535382"/>
              <a:gd name="connsiteY64" fmla="*/ 1025559 h 2064650"/>
              <a:gd name="connsiteX65" fmla="*/ 41564 w 2535382"/>
              <a:gd name="connsiteY65" fmla="*/ 1053268 h 2064650"/>
              <a:gd name="connsiteX66" fmla="*/ 0 w 2535382"/>
              <a:gd name="connsiteY66" fmla="*/ 1067122 h 2064650"/>
              <a:gd name="connsiteX67" fmla="*/ 221673 w 2535382"/>
              <a:gd name="connsiteY67" fmla="*/ 1108686 h 2064650"/>
              <a:gd name="connsiteX68" fmla="*/ 360218 w 2535382"/>
              <a:gd name="connsiteY68" fmla="*/ 1122541 h 2064650"/>
              <a:gd name="connsiteX69" fmla="*/ 318655 w 2535382"/>
              <a:gd name="connsiteY69" fmla="*/ 1136395 h 2064650"/>
              <a:gd name="connsiteX70" fmla="*/ 360218 w 2535382"/>
              <a:gd name="connsiteY70" fmla="*/ 1164104 h 2064650"/>
              <a:gd name="connsiteX71" fmla="*/ 457200 w 2535382"/>
              <a:gd name="connsiteY71" fmla="*/ 1177959 h 2064650"/>
              <a:gd name="connsiteX72" fmla="*/ 401782 w 2535382"/>
              <a:gd name="connsiteY72" fmla="*/ 1191813 h 2064650"/>
              <a:gd name="connsiteX73" fmla="*/ 304800 w 2535382"/>
              <a:gd name="connsiteY73" fmla="*/ 1219522 h 2064650"/>
              <a:gd name="connsiteX74" fmla="*/ 484909 w 2535382"/>
              <a:gd name="connsiteY74" fmla="*/ 1233377 h 2064650"/>
              <a:gd name="connsiteX75" fmla="*/ 401782 w 2535382"/>
              <a:gd name="connsiteY75" fmla="*/ 1261086 h 2064650"/>
              <a:gd name="connsiteX76" fmla="*/ 360218 w 2535382"/>
              <a:gd name="connsiteY76" fmla="*/ 1288795 h 2064650"/>
              <a:gd name="connsiteX77" fmla="*/ 387928 w 2535382"/>
              <a:gd name="connsiteY77" fmla="*/ 1316504 h 2064650"/>
              <a:gd name="connsiteX78" fmla="*/ 429491 w 2535382"/>
              <a:gd name="connsiteY78" fmla="*/ 1330359 h 2064650"/>
              <a:gd name="connsiteX79" fmla="*/ 346364 w 2535382"/>
              <a:gd name="connsiteY79" fmla="*/ 1385777 h 2064650"/>
              <a:gd name="connsiteX80" fmla="*/ 304800 w 2535382"/>
              <a:gd name="connsiteY80" fmla="*/ 1413486 h 2064650"/>
              <a:gd name="connsiteX81" fmla="*/ 346364 w 2535382"/>
              <a:gd name="connsiteY81" fmla="*/ 1427341 h 2064650"/>
              <a:gd name="connsiteX82" fmla="*/ 401782 w 2535382"/>
              <a:gd name="connsiteY82" fmla="*/ 1441195 h 2064650"/>
              <a:gd name="connsiteX83" fmla="*/ 443346 w 2535382"/>
              <a:gd name="connsiteY83" fmla="*/ 1468904 h 2064650"/>
              <a:gd name="connsiteX84" fmla="*/ 429491 w 2535382"/>
              <a:gd name="connsiteY84" fmla="*/ 1510468 h 2064650"/>
              <a:gd name="connsiteX85" fmla="*/ 387928 w 2535382"/>
              <a:gd name="connsiteY85" fmla="*/ 1538177 h 2064650"/>
              <a:gd name="connsiteX86" fmla="*/ 360218 w 2535382"/>
              <a:gd name="connsiteY86" fmla="*/ 1565886 h 2064650"/>
              <a:gd name="connsiteX87" fmla="*/ 415637 w 2535382"/>
              <a:gd name="connsiteY87" fmla="*/ 1593595 h 2064650"/>
              <a:gd name="connsiteX88" fmla="*/ 498764 w 2535382"/>
              <a:gd name="connsiteY88" fmla="*/ 1607450 h 2064650"/>
              <a:gd name="connsiteX89" fmla="*/ 415637 w 2535382"/>
              <a:gd name="connsiteY89" fmla="*/ 1635159 h 2064650"/>
              <a:gd name="connsiteX90" fmla="*/ 914400 w 2535382"/>
              <a:gd name="connsiteY90" fmla="*/ 1649013 h 2064650"/>
              <a:gd name="connsiteX91" fmla="*/ 872837 w 2535382"/>
              <a:gd name="connsiteY91" fmla="*/ 1662868 h 2064650"/>
              <a:gd name="connsiteX92" fmla="*/ 914400 w 2535382"/>
              <a:gd name="connsiteY92" fmla="*/ 1690577 h 2064650"/>
              <a:gd name="connsiteX93" fmla="*/ 1011382 w 2535382"/>
              <a:gd name="connsiteY93" fmla="*/ 1704431 h 2064650"/>
              <a:gd name="connsiteX94" fmla="*/ 928255 w 2535382"/>
              <a:gd name="connsiteY94" fmla="*/ 1718286 h 2064650"/>
              <a:gd name="connsiteX95" fmla="*/ 817418 w 2535382"/>
              <a:gd name="connsiteY95" fmla="*/ 1745995 h 2064650"/>
              <a:gd name="connsiteX96" fmla="*/ 748146 w 2535382"/>
              <a:gd name="connsiteY96" fmla="*/ 1759850 h 2064650"/>
              <a:gd name="connsiteX97" fmla="*/ 1039091 w 2535382"/>
              <a:gd name="connsiteY97" fmla="*/ 1801413 h 2064650"/>
              <a:gd name="connsiteX98" fmla="*/ 983673 w 2535382"/>
              <a:gd name="connsiteY98" fmla="*/ 1815268 h 2064650"/>
              <a:gd name="connsiteX99" fmla="*/ 1066800 w 2535382"/>
              <a:gd name="connsiteY99" fmla="*/ 1842977 h 2064650"/>
              <a:gd name="connsiteX100" fmla="*/ 1052946 w 2535382"/>
              <a:gd name="connsiteY100" fmla="*/ 1884541 h 2064650"/>
              <a:gd name="connsiteX101" fmla="*/ 1094509 w 2535382"/>
              <a:gd name="connsiteY101" fmla="*/ 1898395 h 2064650"/>
              <a:gd name="connsiteX102" fmla="*/ 1177637 w 2535382"/>
              <a:gd name="connsiteY102" fmla="*/ 1912250 h 2064650"/>
              <a:gd name="connsiteX103" fmla="*/ 1136073 w 2535382"/>
              <a:gd name="connsiteY103" fmla="*/ 1926104 h 2064650"/>
              <a:gd name="connsiteX104" fmla="*/ 1080655 w 2535382"/>
              <a:gd name="connsiteY104" fmla="*/ 1939959 h 2064650"/>
              <a:gd name="connsiteX105" fmla="*/ 1163782 w 2535382"/>
              <a:gd name="connsiteY105" fmla="*/ 1967668 h 2064650"/>
              <a:gd name="connsiteX106" fmla="*/ 1122218 w 2535382"/>
              <a:gd name="connsiteY106" fmla="*/ 1981522 h 2064650"/>
              <a:gd name="connsiteX107" fmla="*/ 1440873 w 2535382"/>
              <a:gd name="connsiteY107" fmla="*/ 1953813 h 2064650"/>
              <a:gd name="connsiteX108" fmla="*/ 1524000 w 2535382"/>
              <a:gd name="connsiteY108" fmla="*/ 1926104 h 2064650"/>
              <a:gd name="connsiteX109" fmla="*/ 1593273 w 2535382"/>
              <a:gd name="connsiteY109" fmla="*/ 1856831 h 2064650"/>
              <a:gd name="connsiteX110" fmla="*/ 1634837 w 2535382"/>
              <a:gd name="connsiteY110" fmla="*/ 1773704 h 2064650"/>
              <a:gd name="connsiteX111" fmla="*/ 1676400 w 2535382"/>
              <a:gd name="connsiteY111" fmla="*/ 1745995 h 2064650"/>
              <a:gd name="connsiteX112" fmla="*/ 1745673 w 2535382"/>
              <a:gd name="connsiteY112" fmla="*/ 1815268 h 2064650"/>
              <a:gd name="connsiteX113" fmla="*/ 1759528 w 2535382"/>
              <a:gd name="connsiteY113" fmla="*/ 1884541 h 2064650"/>
              <a:gd name="connsiteX114" fmla="*/ 1842655 w 2535382"/>
              <a:gd name="connsiteY114" fmla="*/ 1856831 h 2064650"/>
              <a:gd name="connsiteX115" fmla="*/ 1856509 w 2535382"/>
              <a:gd name="connsiteY115" fmla="*/ 1898395 h 2064650"/>
              <a:gd name="connsiteX116" fmla="*/ 1884218 w 2535382"/>
              <a:gd name="connsiteY116" fmla="*/ 1939959 h 2064650"/>
              <a:gd name="connsiteX117" fmla="*/ 1925782 w 2535382"/>
              <a:gd name="connsiteY117" fmla="*/ 1953813 h 2064650"/>
              <a:gd name="connsiteX118" fmla="*/ 2022764 w 2535382"/>
              <a:gd name="connsiteY118" fmla="*/ 1967668 h 2064650"/>
              <a:gd name="connsiteX119" fmla="*/ 2050473 w 2535382"/>
              <a:gd name="connsiteY119" fmla="*/ 2009231 h 2064650"/>
              <a:gd name="connsiteX120" fmla="*/ 2133600 w 2535382"/>
              <a:gd name="connsiteY120" fmla="*/ 2064650 h 2064650"/>
              <a:gd name="connsiteX121" fmla="*/ 2202873 w 2535382"/>
              <a:gd name="connsiteY121" fmla="*/ 2050795 h 2064650"/>
              <a:gd name="connsiteX122" fmla="*/ 2286000 w 2535382"/>
              <a:gd name="connsiteY122" fmla="*/ 1995377 h 2064650"/>
              <a:gd name="connsiteX123" fmla="*/ 2313709 w 2535382"/>
              <a:gd name="connsiteY123" fmla="*/ 1953813 h 2064650"/>
              <a:gd name="connsiteX124" fmla="*/ 2299855 w 2535382"/>
              <a:gd name="connsiteY124" fmla="*/ 1912250 h 2064650"/>
              <a:gd name="connsiteX125" fmla="*/ 2202873 w 2535382"/>
              <a:gd name="connsiteY125" fmla="*/ 1787559 h 2064650"/>
              <a:gd name="connsiteX126" fmla="*/ 2230582 w 2535382"/>
              <a:gd name="connsiteY126" fmla="*/ 1759850 h 2064650"/>
              <a:gd name="connsiteX127" fmla="*/ 2299855 w 2535382"/>
              <a:gd name="connsiteY127" fmla="*/ 1745995 h 2064650"/>
              <a:gd name="connsiteX128" fmla="*/ 2327564 w 2535382"/>
              <a:gd name="connsiteY128" fmla="*/ 1704431 h 2064650"/>
              <a:gd name="connsiteX129" fmla="*/ 2382982 w 2535382"/>
              <a:gd name="connsiteY129" fmla="*/ 1662868 h 2064650"/>
              <a:gd name="connsiteX130" fmla="*/ 2396837 w 2535382"/>
              <a:gd name="connsiteY130" fmla="*/ 1621304 h 2064650"/>
              <a:gd name="connsiteX131" fmla="*/ 2452255 w 2535382"/>
              <a:gd name="connsiteY131" fmla="*/ 1579741 h 2064650"/>
              <a:gd name="connsiteX132" fmla="*/ 2479964 w 2535382"/>
              <a:gd name="connsiteY132" fmla="*/ 1552031 h 2064650"/>
              <a:gd name="connsiteX133" fmla="*/ 2452255 w 2535382"/>
              <a:gd name="connsiteY133" fmla="*/ 1385777 h 2064650"/>
              <a:gd name="connsiteX134" fmla="*/ 2507673 w 2535382"/>
              <a:gd name="connsiteY134" fmla="*/ 1302650 h 2064650"/>
              <a:gd name="connsiteX135" fmla="*/ 2535382 w 2535382"/>
              <a:gd name="connsiteY135" fmla="*/ 1219522 h 2064650"/>
              <a:gd name="connsiteX136" fmla="*/ 2521528 w 2535382"/>
              <a:gd name="connsiteY136" fmla="*/ 1177959 h 2064650"/>
              <a:gd name="connsiteX137" fmla="*/ 2410691 w 2535382"/>
              <a:gd name="connsiteY137" fmla="*/ 1150250 h 2064650"/>
              <a:gd name="connsiteX138" fmla="*/ 2396837 w 2535382"/>
              <a:gd name="connsiteY138" fmla="*/ 1108686 h 2064650"/>
              <a:gd name="connsiteX139" fmla="*/ 2424546 w 2535382"/>
              <a:gd name="connsiteY139" fmla="*/ 1025559 h 2064650"/>
              <a:gd name="connsiteX140" fmla="*/ 2410691 w 2535382"/>
              <a:gd name="connsiteY140" fmla="*/ 983995 h 2064650"/>
              <a:gd name="connsiteX141" fmla="*/ 2396837 w 2535382"/>
              <a:gd name="connsiteY141" fmla="*/ 1025559 h 2064650"/>
              <a:gd name="connsiteX142" fmla="*/ 2382982 w 2535382"/>
              <a:gd name="connsiteY142" fmla="*/ 900868 h 2064650"/>
              <a:gd name="connsiteX143" fmla="*/ 2299855 w 2535382"/>
              <a:gd name="connsiteY143" fmla="*/ 873159 h 2064650"/>
              <a:gd name="connsiteX144" fmla="*/ 2258291 w 2535382"/>
              <a:gd name="connsiteY144" fmla="*/ 790031 h 2064650"/>
              <a:gd name="connsiteX145" fmla="*/ 2341418 w 2535382"/>
              <a:gd name="connsiteY145" fmla="*/ 734613 h 2064650"/>
              <a:gd name="connsiteX146" fmla="*/ 2396837 w 2535382"/>
              <a:gd name="connsiteY146" fmla="*/ 665341 h 2064650"/>
              <a:gd name="connsiteX147" fmla="*/ 2382982 w 2535382"/>
              <a:gd name="connsiteY147" fmla="*/ 582213 h 2064650"/>
              <a:gd name="connsiteX148" fmla="*/ 2355273 w 2535382"/>
              <a:gd name="connsiteY148" fmla="*/ 526795 h 2064650"/>
              <a:gd name="connsiteX149" fmla="*/ 2341418 w 2535382"/>
              <a:gd name="connsiteY149" fmla="*/ 485231 h 2064650"/>
              <a:gd name="connsiteX150" fmla="*/ 2258291 w 2535382"/>
              <a:gd name="connsiteY150" fmla="*/ 415959 h 2064650"/>
              <a:gd name="connsiteX151" fmla="*/ 2216728 w 2535382"/>
              <a:gd name="connsiteY151" fmla="*/ 402104 h 2064650"/>
              <a:gd name="connsiteX152" fmla="*/ 2133600 w 2535382"/>
              <a:gd name="connsiteY152" fmla="*/ 457522 h 2064650"/>
              <a:gd name="connsiteX153" fmla="*/ 2105891 w 2535382"/>
              <a:gd name="connsiteY153" fmla="*/ 540650 h 2064650"/>
              <a:gd name="connsiteX154" fmla="*/ 2092037 w 2535382"/>
              <a:gd name="connsiteY154" fmla="*/ 499086 h 2064650"/>
              <a:gd name="connsiteX155" fmla="*/ 2105891 w 2535382"/>
              <a:gd name="connsiteY155" fmla="*/ 429813 h 2064650"/>
              <a:gd name="connsiteX156" fmla="*/ 2064328 w 2535382"/>
              <a:gd name="connsiteY156" fmla="*/ 388250 h 2064650"/>
              <a:gd name="connsiteX157" fmla="*/ 1981200 w 2535382"/>
              <a:gd name="connsiteY157" fmla="*/ 360541 h 2064650"/>
              <a:gd name="connsiteX158" fmla="*/ 1939637 w 2535382"/>
              <a:gd name="connsiteY158" fmla="*/ 332831 h 2064650"/>
              <a:gd name="connsiteX159" fmla="*/ 1856509 w 2535382"/>
              <a:gd name="connsiteY159" fmla="*/ 305122 h 2064650"/>
              <a:gd name="connsiteX160" fmla="*/ 1801091 w 2535382"/>
              <a:gd name="connsiteY160" fmla="*/ 318977 h 2064650"/>
              <a:gd name="connsiteX161" fmla="*/ 1690255 w 2535382"/>
              <a:gd name="connsiteY161" fmla="*/ 277413 h 2064650"/>
              <a:gd name="connsiteX162" fmla="*/ 1676400 w 2535382"/>
              <a:gd name="connsiteY162" fmla="*/ 235850 h 2064650"/>
              <a:gd name="connsiteX163" fmla="*/ 1593273 w 2535382"/>
              <a:gd name="connsiteY163" fmla="*/ 263559 h 2064650"/>
              <a:gd name="connsiteX164" fmla="*/ 1551709 w 2535382"/>
              <a:gd name="connsiteY164" fmla="*/ 277413 h 2064650"/>
              <a:gd name="connsiteX165" fmla="*/ 1482437 w 2535382"/>
              <a:gd name="connsiteY165" fmla="*/ 249704 h 2064650"/>
              <a:gd name="connsiteX166" fmla="*/ 1468582 w 2535382"/>
              <a:gd name="connsiteY166" fmla="*/ 208141 h 2064650"/>
              <a:gd name="connsiteX167" fmla="*/ 1427018 w 2535382"/>
              <a:gd name="connsiteY167" fmla="*/ 221995 h 2064650"/>
              <a:gd name="connsiteX168" fmla="*/ 1399309 w 2535382"/>
              <a:gd name="connsiteY168" fmla="*/ 263559 h 2064650"/>
              <a:gd name="connsiteX169" fmla="*/ 1357746 w 2535382"/>
              <a:gd name="connsiteY169" fmla="*/ 221995 h 2064650"/>
              <a:gd name="connsiteX170" fmla="*/ 1316182 w 2535382"/>
              <a:gd name="connsiteY170" fmla="*/ 208141 h 2064650"/>
              <a:gd name="connsiteX171" fmla="*/ 1274618 w 2535382"/>
              <a:gd name="connsiteY171" fmla="*/ 180431 h 2064650"/>
              <a:gd name="connsiteX172" fmla="*/ 1233055 w 2535382"/>
              <a:gd name="connsiteY172" fmla="*/ 208141 h 2064650"/>
              <a:gd name="connsiteX173" fmla="*/ 1191491 w 2535382"/>
              <a:gd name="connsiteY173" fmla="*/ 221995 h 2064650"/>
              <a:gd name="connsiteX174" fmla="*/ 1011382 w 2535382"/>
              <a:gd name="connsiteY174" fmla="*/ 235850 h 2064650"/>
              <a:gd name="connsiteX175" fmla="*/ 969818 w 2535382"/>
              <a:gd name="connsiteY175" fmla="*/ 263559 h 2064650"/>
              <a:gd name="connsiteX176" fmla="*/ 942109 w 2535382"/>
              <a:gd name="connsiteY176" fmla="*/ 346686 h 2064650"/>
              <a:gd name="connsiteX177" fmla="*/ 1052946 w 2535382"/>
              <a:gd name="connsiteY177" fmla="*/ 374395 h 2064650"/>
              <a:gd name="connsiteX178" fmla="*/ 1136073 w 2535382"/>
              <a:gd name="connsiteY178" fmla="*/ 346686 h 2064650"/>
              <a:gd name="connsiteX179" fmla="*/ 1233055 w 2535382"/>
              <a:gd name="connsiteY179" fmla="*/ 374395 h 2064650"/>
              <a:gd name="connsiteX180" fmla="*/ 1302328 w 2535382"/>
              <a:gd name="connsiteY180" fmla="*/ 360541 h 2064650"/>
              <a:gd name="connsiteX181" fmla="*/ 1330037 w 2535382"/>
              <a:gd name="connsiteY181" fmla="*/ 318977 h 2064650"/>
              <a:gd name="connsiteX182" fmla="*/ 1316182 w 2535382"/>
              <a:gd name="connsiteY182" fmla="*/ 194286 h 2064650"/>
              <a:gd name="connsiteX183" fmla="*/ 1302328 w 2535382"/>
              <a:gd name="connsiteY183" fmla="*/ 152722 h 2064650"/>
              <a:gd name="connsiteX184" fmla="*/ 1260764 w 2535382"/>
              <a:gd name="connsiteY184" fmla="*/ 138868 h 2064650"/>
              <a:gd name="connsiteX185" fmla="*/ 1136073 w 2535382"/>
              <a:gd name="connsiteY185" fmla="*/ 125013 h 2064650"/>
              <a:gd name="connsiteX186" fmla="*/ 1191491 w 2535382"/>
              <a:gd name="connsiteY186" fmla="*/ 41886 h 2064650"/>
              <a:gd name="connsiteX187" fmla="*/ 1080655 w 2535382"/>
              <a:gd name="connsiteY187" fmla="*/ 69595 h 2064650"/>
              <a:gd name="connsiteX188" fmla="*/ 1025237 w 2535382"/>
              <a:gd name="connsiteY188" fmla="*/ 83450 h 2064650"/>
              <a:gd name="connsiteX189" fmla="*/ 983673 w 2535382"/>
              <a:gd name="connsiteY189" fmla="*/ 97304 h 2064650"/>
              <a:gd name="connsiteX190" fmla="*/ 886691 w 2535382"/>
              <a:gd name="connsiteY190" fmla="*/ 125013 h 2064650"/>
              <a:gd name="connsiteX191" fmla="*/ 845128 w 2535382"/>
              <a:gd name="connsiteY191" fmla="*/ 111159 h 2064650"/>
              <a:gd name="connsiteX192" fmla="*/ 762000 w 2535382"/>
              <a:gd name="connsiteY192" fmla="*/ 55741 h 2064650"/>
              <a:gd name="connsiteX193" fmla="*/ 665018 w 2535382"/>
              <a:gd name="connsiteY193" fmla="*/ 69595 h 2064650"/>
              <a:gd name="connsiteX194" fmla="*/ 568037 w 2535382"/>
              <a:gd name="connsiteY194" fmla="*/ 97304 h 2064650"/>
              <a:gd name="connsiteX195" fmla="*/ 512618 w 2535382"/>
              <a:gd name="connsiteY195" fmla="*/ 111159 h 2064650"/>
              <a:gd name="connsiteX196" fmla="*/ 429491 w 2535382"/>
              <a:gd name="connsiteY196" fmla="*/ 152722 h 2064650"/>
              <a:gd name="connsiteX197" fmla="*/ 360218 w 2535382"/>
              <a:gd name="connsiteY197" fmla="*/ 208141 h 2064650"/>
              <a:gd name="connsiteX198" fmla="*/ 374073 w 2535382"/>
              <a:gd name="connsiteY198" fmla="*/ 249704 h 2064650"/>
              <a:gd name="connsiteX199" fmla="*/ 415637 w 2535382"/>
              <a:gd name="connsiteY199" fmla="*/ 277413 h 2064650"/>
              <a:gd name="connsiteX200" fmla="*/ 374073 w 2535382"/>
              <a:gd name="connsiteY200" fmla="*/ 305122 h 2064650"/>
              <a:gd name="connsiteX201" fmla="*/ 249382 w 2535382"/>
              <a:gd name="connsiteY201" fmla="*/ 318977 h 2064650"/>
              <a:gd name="connsiteX202" fmla="*/ 249382 w 2535382"/>
              <a:gd name="connsiteY202" fmla="*/ 402104 h 2064650"/>
              <a:gd name="connsiteX203" fmla="*/ 332509 w 2535382"/>
              <a:gd name="connsiteY203" fmla="*/ 485231 h 2064650"/>
              <a:gd name="connsiteX204" fmla="*/ 318655 w 2535382"/>
              <a:gd name="connsiteY204" fmla="*/ 526795 h 2064650"/>
              <a:gd name="connsiteX205" fmla="*/ 110837 w 2535382"/>
              <a:gd name="connsiteY205" fmla="*/ 540650 h 2064650"/>
              <a:gd name="connsiteX206" fmla="*/ 207818 w 2535382"/>
              <a:gd name="connsiteY206" fmla="*/ 415959 h 2064650"/>
              <a:gd name="connsiteX207" fmla="*/ 235528 w 2535382"/>
              <a:gd name="connsiteY207" fmla="*/ 443668 h 2064650"/>
              <a:gd name="connsiteX208" fmla="*/ 263237 w 2535382"/>
              <a:gd name="connsiteY208" fmla="*/ 526795 h 2064650"/>
              <a:gd name="connsiteX209" fmla="*/ 290946 w 2535382"/>
              <a:gd name="connsiteY209" fmla="*/ 623777 h 2064650"/>
              <a:gd name="connsiteX210" fmla="*/ 318655 w 2535382"/>
              <a:gd name="connsiteY210" fmla="*/ 706904 h 2064650"/>
              <a:gd name="connsiteX211" fmla="*/ 290946 w 2535382"/>
              <a:gd name="connsiteY211" fmla="*/ 748468 h 2064650"/>
              <a:gd name="connsiteX212" fmla="*/ 249382 w 2535382"/>
              <a:gd name="connsiteY212" fmla="*/ 790031 h 2064650"/>
              <a:gd name="connsiteX213" fmla="*/ 235528 w 2535382"/>
              <a:gd name="connsiteY213" fmla="*/ 831595 h 2064650"/>
              <a:gd name="connsiteX214" fmla="*/ 193964 w 2535382"/>
              <a:gd name="connsiteY214" fmla="*/ 845450 h 2064650"/>
              <a:gd name="connsiteX215" fmla="*/ 96982 w 2535382"/>
              <a:gd name="connsiteY215" fmla="*/ 859304 h 2064650"/>
              <a:gd name="connsiteX216" fmla="*/ 138546 w 2535382"/>
              <a:gd name="connsiteY216" fmla="*/ 887013 h 2064650"/>
              <a:gd name="connsiteX217" fmla="*/ 346364 w 2535382"/>
              <a:gd name="connsiteY217" fmla="*/ 914722 h 2064650"/>
              <a:gd name="connsiteX218" fmla="*/ 221673 w 2535382"/>
              <a:gd name="connsiteY218" fmla="*/ 997850 h 2064650"/>
              <a:gd name="connsiteX219" fmla="*/ 180109 w 2535382"/>
              <a:gd name="connsiteY219" fmla="*/ 1025559 h 2064650"/>
              <a:gd name="connsiteX220" fmla="*/ 138546 w 2535382"/>
              <a:gd name="connsiteY220" fmla="*/ 1108686 h 2064650"/>
              <a:gd name="connsiteX221" fmla="*/ 221673 w 2535382"/>
              <a:gd name="connsiteY221" fmla="*/ 1164104 h 2064650"/>
              <a:gd name="connsiteX222" fmla="*/ 263237 w 2535382"/>
              <a:gd name="connsiteY222" fmla="*/ 1247231 h 2064650"/>
              <a:gd name="connsiteX223" fmla="*/ 221673 w 2535382"/>
              <a:gd name="connsiteY223" fmla="*/ 1233377 h 2064650"/>
              <a:gd name="connsiteX224" fmla="*/ 193964 w 2535382"/>
              <a:gd name="connsiteY224" fmla="*/ 1191813 h 2064650"/>
              <a:gd name="connsiteX225" fmla="*/ 221673 w 2535382"/>
              <a:gd name="connsiteY225" fmla="*/ 1150250 h 2064650"/>
              <a:gd name="connsiteX226" fmla="*/ 304800 w 2535382"/>
              <a:gd name="connsiteY226" fmla="*/ 1080977 h 2064650"/>
              <a:gd name="connsiteX227" fmla="*/ 387928 w 2535382"/>
              <a:gd name="connsiteY227" fmla="*/ 1053268 h 2064650"/>
              <a:gd name="connsiteX228" fmla="*/ 304800 w 2535382"/>
              <a:gd name="connsiteY228" fmla="*/ 1122541 h 2064650"/>
              <a:gd name="connsiteX229" fmla="*/ 221673 w 2535382"/>
              <a:gd name="connsiteY229" fmla="*/ 1191813 h 2064650"/>
              <a:gd name="connsiteX230" fmla="*/ 207818 w 2535382"/>
              <a:gd name="connsiteY230" fmla="*/ 1233377 h 2064650"/>
              <a:gd name="connsiteX231" fmla="*/ 235528 w 2535382"/>
              <a:gd name="connsiteY231" fmla="*/ 1261086 h 2064650"/>
              <a:gd name="connsiteX232" fmla="*/ 263237 w 2535382"/>
              <a:gd name="connsiteY232" fmla="*/ 1302650 h 2064650"/>
              <a:gd name="connsiteX233" fmla="*/ 277091 w 2535382"/>
              <a:gd name="connsiteY233" fmla="*/ 1344213 h 2064650"/>
              <a:gd name="connsiteX234" fmla="*/ 263237 w 2535382"/>
              <a:gd name="connsiteY234" fmla="*/ 1385777 h 2064650"/>
              <a:gd name="connsiteX235" fmla="*/ 318655 w 2535382"/>
              <a:gd name="connsiteY235" fmla="*/ 1371922 h 2064650"/>
              <a:gd name="connsiteX236" fmla="*/ 429491 w 2535382"/>
              <a:gd name="connsiteY236" fmla="*/ 1344213 h 2064650"/>
              <a:gd name="connsiteX237" fmla="*/ 387928 w 2535382"/>
              <a:gd name="connsiteY237" fmla="*/ 1427341 h 2064650"/>
              <a:gd name="connsiteX238" fmla="*/ 346364 w 2535382"/>
              <a:gd name="connsiteY238" fmla="*/ 1455050 h 2064650"/>
              <a:gd name="connsiteX239" fmla="*/ 263237 w 2535382"/>
              <a:gd name="connsiteY239" fmla="*/ 1510468 h 2064650"/>
              <a:gd name="connsiteX240" fmla="*/ 332509 w 2535382"/>
              <a:gd name="connsiteY240" fmla="*/ 1565886 h 2064650"/>
              <a:gd name="connsiteX241" fmla="*/ 374073 w 2535382"/>
              <a:gd name="connsiteY241" fmla="*/ 1607450 h 2064650"/>
              <a:gd name="connsiteX242" fmla="*/ 415637 w 2535382"/>
              <a:gd name="connsiteY242" fmla="*/ 1635159 h 2064650"/>
              <a:gd name="connsiteX243" fmla="*/ 512618 w 2535382"/>
              <a:gd name="connsiteY243" fmla="*/ 1621304 h 2064650"/>
              <a:gd name="connsiteX244" fmla="*/ 554182 w 2535382"/>
              <a:gd name="connsiteY244" fmla="*/ 1607450 h 2064650"/>
              <a:gd name="connsiteX245" fmla="*/ 623455 w 2535382"/>
              <a:gd name="connsiteY245" fmla="*/ 1593595 h 2064650"/>
              <a:gd name="connsiteX246" fmla="*/ 678873 w 2535382"/>
              <a:gd name="connsiteY246" fmla="*/ 1607450 h 2064650"/>
              <a:gd name="connsiteX247" fmla="*/ 651164 w 2535382"/>
              <a:gd name="connsiteY247" fmla="*/ 1690577 h 2064650"/>
              <a:gd name="connsiteX248" fmla="*/ 637309 w 2535382"/>
              <a:gd name="connsiteY248" fmla="*/ 1732141 h 2064650"/>
              <a:gd name="connsiteX249" fmla="*/ 678873 w 2535382"/>
              <a:gd name="connsiteY249" fmla="*/ 1773704 h 2064650"/>
              <a:gd name="connsiteX250" fmla="*/ 955964 w 2535382"/>
              <a:gd name="connsiteY250" fmla="*/ 1745995 h 2064650"/>
              <a:gd name="connsiteX251" fmla="*/ 997528 w 2535382"/>
              <a:gd name="connsiteY251" fmla="*/ 1759850 h 2064650"/>
              <a:gd name="connsiteX252" fmla="*/ 955964 w 2535382"/>
              <a:gd name="connsiteY252" fmla="*/ 1842977 h 2064650"/>
              <a:gd name="connsiteX253" fmla="*/ 942109 w 2535382"/>
              <a:gd name="connsiteY253" fmla="*/ 1884541 h 2064650"/>
              <a:gd name="connsiteX254" fmla="*/ 969818 w 2535382"/>
              <a:gd name="connsiteY254" fmla="*/ 1842977 h 2064650"/>
              <a:gd name="connsiteX255" fmla="*/ 997528 w 2535382"/>
              <a:gd name="connsiteY255" fmla="*/ 1815268 h 2064650"/>
              <a:gd name="connsiteX256" fmla="*/ 1052946 w 2535382"/>
              <a:gd name="connsiteY256" fmla="*/ 1732141 h 2064650"/>
              <a:gd name="connsiteX257" fmla="*/ 1080655 w 2535382"/>
              <a:gd name="connsiteY257" fmla="*/ 1773704 h 2064650"/>
              <a:gd name="connsiteX258" fmla="*/ 1080655 w 2535382"/>
              <a:gd name="connsiteY258" fmla="*/ 1912250 h 2064650"/>
              <a:gd name="connsiteX259" fmla="*/ 1094509 w 2535382"/>
              <a:gd name="connsiteY259" fmla="*/ 2023086 h 2064650"/>
              <a:gd name="connsiteX260" fmla="*/ 1136073 w 2535382"/>
              <a:gd name="connsiteY260" fmla="*/ 1995377 h 2064650"/>
              <a:gd name="connsiteX261" fmla="*/ 1219200 w 2535382"/>
              <a:gd name="connsiteY261" fmla="*/ 1926104 h 2064650"/>
              <a:gd name="connsiteX262" fmla="*/ 1260764 w 2535382"/>
              <a:gd name="connsiteY262" fmla="*/ 1912250 h 2064650"/>
              <a:gd name="connsiteX263" fmla="*/ 1274618 w 2535382"/>
              <a:gd name="connsiteY263" fmla="*/ 1981522 h 2064650"/>
              <a:gd name="connsiteX264" fmla="*/ 1288473 w 2535382"/>
              <a:gd name="connsiteY264" fmla="*/ 2023086 h 2064650"/>
              <a:gd name="connsiteX265" fmla="*/ 1330037 w 2535382"/>
              <a:gd name="connsiteY265" fmla="*/ 2036941 h 2064650"/>
              <a:gd name="connsiteX266" fmla="*/ 1371600 w 2535382"/>
              <a:gd name="connsiteY266" fmla="*/ 2009231 h 2064650"/>
              <a:gd name="connsiteX267" fmla="*/ 1427018 w 2535382"/>
              <a:gd name="connsiteY267" fmla="*/ 1926104 h 2064650"/>
              <a:gd name="connsiteX268" fmla="*/ 1454728 w 2535382"/>
              <a:gd name="connsiteY268" fmla="*/ 1898395 h 2064650"/>
              <a:gd name="connsiteX269" fmla="*/ 1524000 w 2535382"/>
              <a:gd name="connsiteY269" fmla="*/ 1981522 h 2064650"/>
              <a:gd name="connsiteX270" fmla="*/ 1565564 w 2535382"/>
              <a:gd name="connsiteY270" fmla="*/ 1995377 h 2064650"/>
              <a:gd name="connsiteX271" fmla="*/ 1579418 w 2535382"/>
              <a:gd name="connsiteY271" fmla="*/ 1953813 h 2064650"/>
              <a:gd name="connsiteX272" fmla="*/ 1607128 w 2535382"/>
              <a:gd name="connsiteY272" fmla="*/ 1898395 h 2064650"/>
              <a:gd name="connsiteX273" fmla="*/ 1634837 w 2535382"/>
              <a:gd name="connsiteY273" fmla="*/ 1787559 h 2064650"/>
              <a:gd name="connsiteX274" fmla="*/ 1717964 w 2535382"/>
              <a:gd name="connsiteY274" fmla="*/ 1842977 h 2064650"/>
              <a:gd name="connsiteX275" fmla="*/ 1731818 w 2535382"/>
              <a:gd name="connsiteY275" fmla="*/ 1884541 h 2064650"/>
              <a:gd name="connsiteX276" fmla="*/ 1717964 w 2535382"/>
              <a:gd name="connsiteY276" fmla="*/ 1926104 h 2064650"/>
              <a:gd name="connsiteX277" fmla="*/ 1773382 w 2535382"/>
              <a:gd name="connsiteY277" fmla="*/ 1939959 h 2064650"/>
              <a:gd name="connsiteX278" fmla="*/ 1911928 w 2535382"/>
              <a:gd name="connsiteY278" fmla="*/ 1953813 h 2064650"/>
              <a:gd name="connsiteX279" fmla="*/ 2022764 w 2535382"/>
              <a:gd name="connsiteY279" fmla="*/ 1953813 h 2064650"/>
              <a:gd name="connsiteX280" fmla="*/ 2078182 w 2535382"/>
              <a:gd name="connsiteY280" fmla="*/ 1870686 h 2064650"/>
              <a:gd name="connsiteX281" fmla="*/ 2119746 w 2535382"/>
              <a:gd name="connsiteY281" fmla="*/ 1884541 h 2064650"/>
              <a:gd name="connsiteX282" fmla="*/ 2147455 w 2535382"/>
              <a:gd name="connsiteY282" fmla="*/ 1926104 h 2064650"/>
              <a:gd name="connsiteX283" fmla="*/ 2189018 w 2535382"/>
              <a:gd name="connsiteY283" fmla="*/ 1953813 h 2064650"/>
              <a:gd name="connsiteX284" fmla="*/ 2230582 w 2535382"/>
              <a:gd name="connsiteY284" fmla="*/ 1884541 h 2064650"/>
              <a:gd name="connsiteX285" fmla="*/ 2327564 w 2535382"/>
              <a:gd name="connsiteY285" fmla="*/ 1759850 h 2064650"/>
              <a:gd name="connsiteX286" fmla="*/ 2410691 w 2535382"/>
              <a:gd name="connsiteY286" fmla="*/ 1704431 h 2064650"/>
              <a:gd name="connsiteX287" fmla="*/ 2493818 w 2535382"/>
              <a:gd name="connsiteY287" fmla="*/ 1676722 h 2064650"/>
              <a:gd name="connsiteX288" fmla="*/ 2521528 w 2535382"/>
              <a:gd name="connsiteY288" fmla="*/ 1649013 h 2064650"/>
              <a:gd name="connsiteX289" fmla="*/ 2493818 w 2535382"/>
              <a:gd name="connsiteY289" fmla="*/ 1538177 h 2064650"/>
              <a:gd name="connsiteX290" fmla="*/ 2479964 w 2535382"/>
              <a:gd name="connsiteY290" fmla="*/ 1468904 h 2064650"/>
              <a:gd name="connsiteX291" fmla="*/ 2466109 w 2535382"/>
              <a:gd name="connsiteY291" fmla="*/ 1344213 h 2064650"/>
              <a:gd name="connsiteX292" fmla="*/ 2438400 w 2535382"/>
              <a:gd name="connsiteY292" fmla="*/ 1261086 h 2064650"/>
              <a:gd name="connsiteX293" fmla="*/ 2452255 w 2535382"/>
              <a:gd name="connsiteY293" fmla="*/ 1122541 h 2064650"/>
              <a:gd name="connsiteX294" fmla="*/ 2479964 w 2535382"/>
              <a:gd name="connsiteY294" fmla="*/ 1080977 h 2064650"/>
              <a:gd name="connsiteX295" fmla="*/ 2424546 w 2535382"/>
              <a:gd name="connsiteY295" fmla="*/ 1067122 h 2064650"/>
              <a:gd name="connsiteX296" fmla="*/ 2438400 w 2535382"/>
              <a:gd name="connsiteY296" fmla="*/ 914722 h 2064650"/>
              <a:gd name="connsiteX297" fmla="*/ 2396837 w 2535382"/>
              <a:gd name="connsiteY297" fmla="*/ 706904 h 2064650"/>
              <a:gd name="connsiteX298" fmla="*/ 2355273 w 2535382"/>
              <a:gd name="connsiteY298" fmla="*/ 665341 h 2064650"/>
              <a:gd name="connsiteX299" fmla="*/ 2313709 w 2535382"/>
              <a:gd name="connsiteY299" fmla="*/ 651486 h 2064650"/>
              <a:gd name="connsiteX300" fmla="*/ 2286000 w 2535382"/>
              <a:gd name="connsiteY300" fmla="*/ 609922 h 2064650"/>
              <a:gd name="connsiteX301" fmla="*/ 2341418 w 2535382"/>
              <a:gd name="connsiteY301" fmla="*/ 526795 h 2064650"/>
              <a:gd name="connsiteX302" fmla="*/ 2244437 w 2535382"/>
              <a:gd name="connsiteY302" fmla="*/ 457522 h 2064650"/>
              <a:gd name="connsiteX303" fmla="*/ 2202873 w 2535382"/>
              <a:gd name="connsiteY303" fmla="*/ 443668 h 2064650"/>
              <a:gd name="connsiteX304" fmla="*/ 2119746 w 2535382"/>
              <a:gd name="connsiteY304" fmla="*/ 388250 h 2064650"/>
              <a:gd name="connsiteX305" fmla="*/ 2064328 w 2535382"/>
              <a:gd name="connsiteY305" fmla="*/ 318977 h 2064650"/>
              <a:gd name="connsiteX306" fmla="*/ 1842655 w 2535382"/>
              <a:gd name="connsiteY306" fmla="*/ 277413 h 2064650"/>
              <a:gd name="connsiteX307" fmla="*/ 1537855 w 2535382"/>
              <a:gd name="connsiteY307" fmla="*/ 249704 h 2064650"/>
              <a:gd name="connsiteX308" fmla="*/ 1385455 w 2535382"/>
              <a:gd name="connsiteY308" fmla="*/ 166577 h 2064650"/>
              <a:gd name="connsiteX309" fmla="*/ 1260764 w 2535382"/>
              <a:gd name="connsiteY309" fmla="*/ 166577 h 2064650"/>
              <a:gd name="connsiteX310" fmla="*/ 1233055 w 2535382"/>
              <a:gd name="connsiteY310" fmla="*/ 125013 h 2064650"/>
              <a:gd name="connsiteX311" fmla="*/ 1191491 w 2535382"/>
              <a:gd name="connsiteY311" fmla="*/ 83450 h 2064650"/>
              <a:gd name="connsiteX312" fmla="*/ 1163782 w 2535382"/>
              <a:gd name="connsiteY312" fmla="*/ 138868 h 2064650"/>
              <a:gd name="connsiteX313" fmla="*/ 1149928 w 2535382"/>
              <a:gd name="connsiteY313" fmla="*/ 180431 h 2064650"/>
              <a:gd name="connsiteX314" fmla="*/ 1177637 w 2535382"/>
              <a:gd name="connsiteY314" fmla="*/ 152722 h 206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</a:cxnLst>
            <a:rect l="l" t="t" r="r" b="b"/>
            <a:pathLst>
              <a:path w="2535382" h="2064650">
                <a:moveTo>
                  <a:pt x="1080655" y="208141"/>
                </a:moveTo>
                <a:cubicBezTo>
                  <a:pt x="1034473" y="221995"/>
                  <a:pt x="985234" y="228142"/>
                  <a:pt x="942109" y="249704"/>
                </a:cubicBezTo>
                <a:cubicBezTo>
                  <a:pt x="927216" y="257151"/>
                  <a:pt x="910361" y="275114"/>
                  <a:pt x="914400" y="291268"/>
                </a:cubicBezTo>
                <a:cubicBezTo>
                  <a:pt x="917942" y="305436"/>
                  <a:pt x="941460" y="303416"/>
                  <a:pt x="955964" y="305122"/>
                </a:cubicBezTo>
                <a:cubicBezTo>
                  <a:pt x="1020339" y="312696"/>
                  <a:pt x="1085273" y="314359"/>
                  <a:pt x="1149928" y="318977"/>
                </a:cubicBezTo>
                <a:cubicBezTo>
                  <a:pt x="1246910" y="286650"/>
                  <a:pt x="1223819" y="318977"/>
                  <a:pt x="1246909" y="249704"/>
                </a:cubicBezTo>
                <a:cubicBezTo>
                  <a:pt x="1242291" y="226613"/>
                  <a:pt x="1244738" y="200877"/>
                  <a:pt x="1233055" y="180431"/>
                </a:cubicBezTo>
                <a:cubicBezTo>
                  <a:pt x="1205874" y="132864"/>
                  <a:pt x="1159769" y="159067"/>
                  <a:pt x="1122218" y="166577"/>
                </a:cubicBezTo>
                <a:cubicBezTo>
                  <a:pt x="1093602" y="252428"/>
                  <a:pt x="1128199" y="189940"/>
                  <a:pt x="1080655" y="180431"/>
                </a:cubicBezTo>
                <a:cubicBezTo>
                  <a:pt x="1066334" y="177567"/>
                  <a:pt x="1052946" y="189668"/>
                  <a:pt x="1039091" y="194286"/>
                </a:cubicBezTo>
                <a:cubicBezTo>
                  <a:pt x="1034473" y="208141"/>
                  <a:pt x="1025237" y="221246"/>
                  <a:pt x="1025237" y="235850"/>
                </a:cubicBezTo>
                <a:cubicBezTo>
                  <a:pt x="1025237" y="274116"/>
                  <a:pt x="1044175" y="304550"/>
                  <a:pt x="1066800" y="332831"/>
                </a:cubicBezTo>
                <a:cubicBezTo>
                  <a:pt x="1074960" y="343031"/>
                  <a:pt x="1083308" y="353820"/>
                  <a:pt x="1094509" y="360541"/>
                </a:cubicBezTo>
                <a:cubicBezTo>
                  <a:pt x="1107032" y="368055"/>
                  <a:pt x="1122218" y="369777"/>
                  <a:pt x="1136073" y="374395"/>
                </a:cubicBezTo>
                <a:cubicBezTo>
                  <a:pt x="1149928" y="360540"/>
                  <a:pt x="1166769" y="349134"/>
                  <a:pt x="1177637" y="332831"/>
                </a:cubicBezTo>
                <a:cubicBezTo>
                  <a:pt x="1185738" y="320680"/>
                  <a:pt x="1191491" y="305872"/>
                  <a:pt x="1191491" y="291268"/>
                </a:cubicBezTo>
                <a:cubicBezTo>
                  <a:pt x="1191491" y="276664"/>
                  <a:pt x="1186760" y="261108"/>
                  <a:pt x="1177637" y="249704"/>
                </a:cubicBezTo>
                <a:cubicBezTo>
                  <a:pt x="1142709" y="206044"/>
                  <a:pt x="1068485" y="213547"/>
                  <a:pt x="1025237" y="208141"/>
                </a:cubicBezTo>
                <a:cubicBezTo>
                  <a:pt x="1034120" y="243676"/>
                  <a:pt x="1035631" y="290114"/>
                  <a:pt x="1080655" y="305122"/>
                </a:cubicBezTo>
                <a:lnTo>
                  <a:pt x="1122218" y="291268"/>
                </a:lnTo>
                <a:cubicBezTo>
                  <a:pt x="1136073" y="282032"/>
                  <a:pt x="1148889" y="271006"/>
                  <a:pt x="1163782" y="263559"/>
                </a:cubicBezTo>
                <a:cubicBezTo>
                  <a:pt x="1208117" y="241391"/>
                  <a:pt x="1230284" y="258016"/>
                  <a:pt x="1163782" y="235850"/>
                </a:cubicBezTo>
                <a:cubicBezTo>
                  <a:pt x="1177637" y="231232"/>
                  <a:pt x="1203281" y="236452"/>
                  <a:pt x="1205346" y="221995"/>
                </a:cubicBezTo>
                <a:cubicBezTo>
                  <a:pt x="1209477" y="193081"/>
                  <a:pt x="1177637" y="138868"/>
                  <a:pt x="1177637" y="138868"/>
                </a:cubicBezTo>
                <a:cubicBezTo>
                  <a:pt x="1182255" y="125013"/>
                  <a:pt x="1191491" y="111908"/>
                  <a:pt x="1191491" y="97304"/>
                </a:cubicBezTo>
                <a:cubicBezTo>
                  <a:pt x="1191491" y="77225"/>
                  <a:pt x="1163938" y="25385"/>
                  <a:pt x="1149928" y="14177"/>
                </a:cubicBezTo>
                <a:cubicBezTo>
                  <a:pt x="1138524" y="5054"/>
                  <a:pt x="1122219" y="4940"/>
                  <a:pt x="1108364" y="322"/>
                </a:cubicBezTo>
                <a:cubicBezTo>
                  <a:pt x="1082022" y="5591"/>
                  <a:pt x="1025926" y="13832"/>
                  <a:pt x="997528" y="28031"/>
                </a:cubicBezTo>
                <a:cubicBezTo>
                  <a:pt x="982635" y="35478"/>
                  <a:pt x="969819" y="46504"/>
                  <a:pt x="955964" y="55741"/>
                </a:cubicBezTo>
                <a:cubicBezTo>
                  <a:pt x="941159" y="40935"/>
                  <a:pt x="907666" y="3818"/>
                  <a:pt x="886691" y="322"/>
                </a:cubicBezTo>
                <a:cubicBezTo>
                  <a:pt x="872286" y="-2079"/>
                  <a:pt x="858982" y="9559"/>
                  <a:pt x="845128" y="14177"/>
                </a:cubicBezTo>
                <a:cubicBezTo>
                  <a:pt x="827776" y="31529"/>
                  <a:pt x="806685" y="60879"/>
                  <a:pt x="775855" y="55741"/>
                </a:cubicBezTo>
                <a:cubicBezTo>
                  <a:pt x="759430" y="53003"/>
                  <a:pt x="748146" y="37268"/>
                  <a:pt x="734291" y="28031"/>
                </a:cubicBezTo>
                <a:cubicBezTo>
                  <a:pt x="706582" y="37268"/>
                  <a:pt x="679500" y="48657"/>
                  <a:pt x="651164" y="55741"/>
                </a:cubicBezTo>
                <a:cubicBezTo>
                  <a:pt x="632691" y="60359"/>
                  <a:pt x="614334" y="65464"/>
                  <a:pt x="595746" y="69595"/>
                </a:cubicBezTo>
                <a:cubicBezTo>
                  <a:pt x="437447" y="104772"/>
                  <a:pt x="606207" y="63517"/>
                  <a:pt x="471055" y="97304"/>
                </a:cubicBezTo>
                <a:cubicBezTo>
                  <a:pt x="461819" y="111159"/>
                  <a:pt x="454006" y="126076"/>
                  <a:pt x="443346" y="138868"/>
                </a:cubicBezTo>
                <a:cubicBezTo>
                  <a:pt x="424156" y="161896"/>
                  <a:pt x="389064" y="195321"/>
                  <a:pt x="360218" y="208141"/>
                </a:cubicBezTo>
                <a:cubicBezTo>
                  <a:pt x="211830" y="274092"/>
                  <a:pt x="329592" y="200849"/>
                  <a:pt x="235528" y="263559"/>
                </a:cubicBezTo>
                <a:cubicBezTo>
                  <a:pt x="249382" y="277413"/>
                  <a:pt x="277091" y="285529"/>
                  <a:pt x="277091" y="305122"/>
                </a:cubicBezTo>
                <a:cubicBezTo>
                  <a:pt x="277091" y="321773"/>
                  <a:pt x="248530" y="322429"/>
                  <a:pt x="235528" y="332831"/>
                </a:cubicBezTo>
                <a:cubicBezTo>
                  <a:pt x="225328" y="340991"/>
                  <a:pt x="217055" y="351304"/>
                  <a:pt x="207818" y="360541"/>
                </a:cubicBezTo>
                <a:cubicBezTo>
                  <a:pt x="212436" y="379014"/>
                  <a:pt x="212226" y="399427"/>
                  <a:pt x="221673" y="415959"/>
                </a:cubicBezTo>
                <a:cubicBezTo>
                  <a:pt x="253189" y="471110"/>
                  <a:pt x="259836" y="448895"/>
                  <a:pt x="304800" y="471377"/>
                </a:cubicBezTo>
                <a:cubicBezTo>
                  <a:pt x="412227" y="525091"/>
                  <a:pt x="283459" y="478117"/>
                  <a:pt x="387928" y="512941"/>
                </a:cubicBezTo>
                <a:cubicBezTo>
                  <a:pt x="383310" y="489850"/>
                  <a:pt x="396413" y="436222"/>
                  <a:pt x="374073" y="443668"/>
                </a:cubicBezTo>
                <a:cubicBezTo>
                  <a:pt x="346364" y="452904"/>
                  <a:pt x="362565" y="502493"/>
                  <a:pt x="346364" y="526795"/>
                </a:cubicBezTo>
                <a:cubicBezTo>
                  <a:pt x="309419" y="582214"/>
                  <a:pt x="332510" y="559123"/>
                  <a:pt x="277091" y="596068"/>
                </a:cubicBezTo>
                <a:cubicBezTo>
                  <a:pt x="267855" y="623777"/>
                  <a:pt x="277091" y="669958"/>
                  <a:pt x="249382" y="679195"/>
                </a:cubicBezTo>
                <a:cubicBezTo>
                  <a:pt x="154372" y="710866"/>
                  <a:pt x="272295" y="673467"/>
                  <a:pt x="138546" y="706904"/>
                </a:cubicBezTo>
                <a:cubicBezTo>
                  <a:pt x="124378" y="710446"/>
                  <a:pt x="110837" y="716141"/>
                  <a:pt x="96982" y="720759"/>
                </a:cubicBezTo>
                <a:cubicBezTo>
                  <a:pt x="110837" y="725377"/>
                  <a:pt x="123942" y="734613"/>
                  <a:pt x="138546" y="734613"/>
                </a:cubicBezTo>
                <a:cubicBezTo>
                  <a:pt x="265593" y="734613"/>
                  <a:pt x="438619" y="685181"/>
                  <a:pt x="290946" y="748468"/>
                </a:cubicBezTo>
                <a:cubicBezTo>
                  <a:pt x="277523" y="754221"/>
                  <a:pt x="263237" y="757704"/>
                  <a:pt x="249382" y="762322"/>
                </a:cubicBezTo>
                <a:cubicBezTo>
                  <a:pt x="235527" y="771558"/>
                  <a:pt x="207818" y="773380"/>
                  <a:pt x="207818" y="790031"/>
                </a:cubicBezTo>
                <a:cubicBezTo>
                  <a:pt x="207818" y="804635"/>
                  <a:pt x="234977" y="801485"/>
                  <a:pt x="249382" y="803886"/>
                </a:cubicBezTo>
                <a:cubicBezTo>
                  <a:pt x="290632" y="810761"/>
                  <a:pt x="332509" y="813123"/>
                  <a:pt x="374073" y="817741"/>
                </a:cubicBezTo>
                <a:cubicBezTo>
                  <a:pt x="176510" y="883595"/>
                  <a:pt x="382109" y="817424"/>
                  <a:pt x="235528" y="859304"/>
                </a:cubicBezTo>
                <a:cubicBezTo>
                  <a:pt x="221486" y="863316"/>
                  <a:pt x="208006" y="869147"/>
                  <a:pt x="193964" y="873159"/>
                </a:cubicBezTo>
                <a:cubicBezTo>
                  <a:pt x="72188" y="907952"/>
                  <a:pt x="196639" y="867648"/>
                  <a:pt x="96982" y="900868"/>
                </a:cubicBezTo>
                <a:cubicBezTo>
                  <a:pt x="110837" y="910104"/>
                  <a:pt x="122392" y="924539"/>
                  <a:pt x="138546" y="928577"/>
                </a:cubicBezTo>
                <a:cubicBezTo>
                  <a:pt x="179117" y="938720"/>
                  <a:pt x="221838" y="936517"/>
                  <a:pt x="263237" y="942431"/>
                </a:cubicBezTo>
                <a:cubicBezTo>
                  <a:pt x="286548" y="945761"/>
                  <a:pt x="309418" y="951668"/>
                  <a:pt x="332509" y="956286"/>
                </a:cubicBezTo>
                <a:cubicBezTo>
                  <a:pt x="318655" y="965522"/>
                  <a:pt x="305403" y="975734"/>
                  <a:pt x="290946" y="983995"/>
                </a:cubicBezTo>
                <a:cubicBezTo>
                  <a:pt x="263994" y="999396"/>
                  <a:pt x="225756" y="1018494"/>
                  <a:pt x="193964" y="1025559"/>
                </a:cubicBezTo>
                <a:cubicBezTo>
                  <a:pt x="82740" y="1050275"/>
                  <a:pt x="142464" y="1028043"/>
                  <a:pt x="41564" y="1053268"/>
                </a:cubicBezTo>
                <a:cubicBezTo>
                  <a:pt x="27396" y="1056810"/>
                  <a:pt x="13855" y="1062504"/>
                  <a:pt x="0" y="1067122"/>
                </a:cubicBezTo>
                <a:cubicBezTo>
                  <a:pt x="92607" y="1128859"/>
                  <a:pt x="21557" y="1091284"/>
                  <a:pt x="221673" y="1108686"/>
                </a:cubicBezTo>
                <a:cubicBezTo>
                  <a:pt x="267911" y="1112707"/>
                  <a:pt x="314036" y="1117923"/>
                  <a:pt x="360218" y="1122541"/>
                </a:cubicBezTo>
                <a:cubicBezTo>
                  <a:pt x="346364" y="1127159"/>
                  <a:pt x="318655" y="1121791"/>
                  <a:pt x="318655" y="1136395"/>
                </a:cubicBezTo>
                <a:cubicBezTo>
                  <a:pt x="318655" y="1153046"/>
                  <a:pt x="344269" y="1159319"/>
                  <a:pt x="360218" y="1164104"/>
                </a:cubicBezTo>
                <a:cubicBezTo>
                  <a:pt x="391496" y="1173488"/>
                  <a:pt x="424873" y="1173341"/>
                  <a:pt x="457200" y="1177959"/>
                </a:cubicBezTo>
                <a:cubicBezTo>
                  <a:pt x="438727" y="1182577"/>
                  <a:pt x="420091" y="1186582"/>
                  <a:pt x="401782" y="1191813"/>
                </a:cubicBezTo>
                <a:cubicBezTo>
                  <a:pt x="262651" y="1231565"/>
                  <a:pt x="478044" y="1176213"/>
                  <a:pt x="304800" y="1219522"/>
                </a:cubicBezTo>
                <a:lnTo>
                  <a:pt x="484909" y="1233377"/>
                </a:lnTo>
                <a:cubicBezTo>
                  <a:pt x="511755" y="1244883"/>
                  <a:pt x="426084" y="1244885"/>
                  <a:pt x="401782" y="1261086"/>
                </a:cubicBezTo>
                <a:lnTo>
                  <a:pt x="360218" y="1288795"/>
                </a:lnTo>
                <a:cubicBezTo>
                  <a:pt x="369455" y="1298031"/>
                  <a:pt x="376727" y="1309783"/>
                  <a:pt x="387928" y="1316504"/>
                </a:cubicBezTo>
                <a:cubicBezTo>
                  <a:pt x="400451" y="1324018"/>
                  <a:pt x="429491" y="1315755"/>
                  <a:pt x="429491" y="1330359"/>
                </a:cubicBezTo>
                <a:cubicBezTo>
                  <a:pt x="429491" y="1369753"/>
                  <a:pt x="367838" y="1375040"/>
                  <a:pt x="346364" y="1385777"/>
                </a:cubicBezTo>
                <a:cubicBezTo>
                  <a:pt x="331471" y="1393224"/>
                  <a:pt x="318655" y="1404250"/>
                  <a:pt x="304800" y="1413486"/>
                </a:cubicBezTo>
                <a:cubicBezTo>
                  <a:pt x="318655" y="1418104"/>
                  <a:pt x="332322" y="1423329"/>
                  <a:pt x="346364" y="1427341"/>
                </a:cubicBezTo>
                <a:cubicBezTo>
                  <a:pt x="364673" y="1432572"/>
                  <a:pt x="384280" y="1433694"/>
                  <a:pt x="401782" y="1441195"/>
                </a:cubicBezTo>
                <a:cubicBezTo>
                  <a:pt x="417087" y="1447754"/>
                  <a:pt x="429491" y="1459668"/>
                  <a:pt x="443346" y="1468904"/>
                </a:cubicBezTo>
                <a:cubicBezTo>
                  <a:pt x="438728" y="1482759"/>
                  <a:pt x="438614" y="1499064"/>
                  <a:pt x="429491" y="1510468"/>
                </a:cubicBezTo>
                <a:cubicBezTo>
                  <a:pt x="419089" y="1523470"/>
                  <a:pt x="400930" y="1527775"/>
                  <a:pt x="387928" y="1538177"/>
                </a:cubicBezTo>
                <a:cubicBezTo>
                  <a:pt x="377728" y="1546337"/>
                  <a:pt x="369455" y="1556650"/>
                  <a:pt x="360218" y="1565886"/>
                </a:cubicBezTo>
                <a:cubicBezTo>
                  <a:pt x="378691" y="1575122"/>
                  <a:pt x="395855" y="1587660"/>
                  <a:pt x="415637" y="1593595"/>
                </a:cubicBezTo>
                <a:cubicBezTo>
                  <a:pt x="442544" y="1601667"/>
                  <a:pt x="498764" y="1579359"/>
                  <a:pt x="498764" y="1607450"/>
                </a:cubicBezTo>
                <a:cubicBezTo>
                  <a:pt x="498764" y="1636658"/>
                  <a:pt x="415637" y="1635159"/>
                  <a:pt x="415637" y="1635159"/>
                </a:cubicBezTo>
                <a:cubicBezTo>
                  <a:pt x="581891" y="1639777"/>
                  <a:pt x="748386" y="1638952"/>
                  <a:pt x="914400" y="1649013"/>
                </a:cubicBezTo>
                <a:cubicBezTo>
                  <a:pt x="928977" y="1649896"/>
                  <a:pt x="872837" y="1648264"/>
                  <a:pt x="872837" y="1662868"/>
                </a:cubicBezTo>
                <a:cubicBezTo>
                  <a:pt x="872837" y="1679519"/>
                  <a:pt x="898451" y="1685792"/>
                  <a:pt x="914400" y="1690577"/>
                </a:cubicBezTo>
                <a:cubicBezTo>
                  <a:pt x="945678" y="1699960"/>
                  <a:pt x="979055" y="1699813"/>
                  <a:pt x="1011382" y="1704431"/>
                </a:cubicBezTo>
                <a:cubicBezTo>
                  <a:pt x="983673" y="1709049"/>
                  <a:pt x="955723" y="1712400"/>
                  <a:pt x="928255" y="1718286"/>
                </a:cubicBezTo>
                <a:cubicBezTo>
                  <a:pt x="891018" y="1726265"/>
                  <a:pt x="854761" y="1738526"/>
                  <a:pt x="817418" y="1745995"/>
                </a:cubicBezTo>
                <a:lnTo>
                  <a:pt x="748146" y="1759850"/>
                </a:lnTo>
                <a:cubicBezTo>
                  <a:pt x="917398" y="1802163"/>
                  <a:pt x="821012" y="1784638"/>
                  <a:pt x="1039091" y="1801413"/>
                </a:cubicBezTo>
                <a:cubicBezTo>
                  <a:pt x="1020618" y="1806031"/>
                  <a:pt x="973111" y="1799425"/>
                  <a:pt x="983673" y="1815268"/>
                </a:cubicBezTo>
                <a:cubicBezTo>
                  <a:pt x="999874" y="1839570"/>
                  <a:pt x="1066800" y="1842977"/>
                  <a:pt x="1066800" y="1842977"/>
                </a:cubicBezTo>
                <a:cubicBezTo>
                  <a:pt x="1062182" y="1856832"/>
                  <a:pt x="1046415" y="1871479"/>
                  <a:pt x="1052946" y="1884541"/>
                </a:cubicBezTo>
                <a:cubicBezTo>
                  <a:pt x="1059477" y="1897603"/>
                  <a:pt x="1080253" y="1895227"/>
                  <a:pt x="1094509" y="1898395"/>
                </a:cubicBezTo>
                <a:cubicBezTo>
                  <a:pt x="1121932" y="1904489"/>
                  <a:pt x="1149928" y="1907632"/>
                  <a:pt x="1177637" y="1912250"/>
                </a:cubicBezTo>
                <a:cubicBezTo>
                  <a:pt x="1163782" y="1916868"/>
                  <a:pt x="1150115" y="1922092"/>
                  <a:pt x="1136073" y="1926104"/>
                </a:cubicBezTo>
                <a:cubicBezTo>
                  <a:pt x="1117764" y="1931335"/>
                  <a:pt x="1070093" y="1924116"/>
                  <a:pt x="1080655" y="1939959"/>
                </a:cubicBezTo>
                <a:cubicBezTo>
                  <a:pt x="1096856" y="1964261"/>
                  <a:pt x="1163782" y="1967668"/>
                  <a:pt x="1163782" y="1967668"/>
                </a:cubicBezTo>
                <a:cubicBezTo>
                  <a:pt x="1149927" y="1972286"/>
                  <a:pt x="1107614" y="1981522"/>
                  <a:pt x="1122218" y="1981522"/>
                </a:cubicBezTo>
                <a:cubicBezTo>
                  <a:pt x="1173814" y="1981522"/>
                  <a:pt x="1355886" y="1975060"/>
                  <a:pt x="1440873" y="1953813"/>
                </a:cubicBezTo>
                <a:cubicBezTo>
                  <a:pt x="1469209" y="1946729"/>
                  <a:pt x="1524000" y="1926104"/>
                  <a:pt x="1524000" y="1926104"/>
                </a:cubicBezTo>
                <a:cubicBezTo>
                  <a:pt x="1547091" y="1903013"/>
                  <a:pt x="1582946" y="1887811"/>
                  <a:pt x="1593273" y="1856831"/>
                </a:cubicBezTo>
                <a:cubicBezTo>
                  <a:pt x="1604541" y="1823027"/>
                  <a:pt x="1607981" y="1800561"/>
                  <a:pt x="1634837" y="1773704"/>
                </a:cubicBezTo>
                <a:cubicBezTo>
                  <a:pt x="1646611" y="1761930"/>
                  <a:pt x="1662546" y="1755231"/>
                  <a:pt x="1676400" y="1745995"/>
                </a:cubicBezTo>
                <a:cubicBezTo>
                  <a:pt x="1773383" y="1778322"/>
                  <a:pt x="1768765" y="1745995"/>
                  <a:pt x="1745673" y="1815268"/>
                </a:cubicBezTo>
                <a:cubicBezTo>
                  <a:pt x="1750291" y="1838359"/>
                  <a:pt x="1737884" y="1875265"/>
                  <a:pt x="1759528" y="1884541"/>
                </a:cubicBezTo>
                <a:cubicBezTo>
                  <a:pt x="1786374" y="1896046"/>
                  <a:pt x="1842655" y="1856831"/>
                  <a:pt x="1842655" y="1856831"/>
                </a:cubicBezTo>
                <a:cubicBezTo>
                  <a:pt x="1968412" y="1888271"/>
                  <a:pt x="1866533" y="1848278"/>
                  <a:pt x="1856509" y="1898395"/>
                </a:cubicBezTo>
                <a:cubicBezTo>
                  <a:pt x="1853243" y="1914723"/>
                  <a:pt x="1871216" y="1929557"/>
                  <a:pt x="1884218" y="1939959"/>
                </a:cubicBezTo>
                <a:cubicBezTo>
                  <a:pt x="1895622" y="1949082"/>
                  <a:pt x="1911462" y="1950949"/>
                  <a:pt x="1925782" y="1953813"/>
                </a:cubicBezTo>
                <a:cubicBezTo>
                  <a:pt x="1957803" y="1960217"/>
                  <a:pt x="1990437" y="1963050"/>
                  <a:pt x="2022764" y="1967668"/>
                </a:cubicBezTo>
                <a:cubicBezTo>
                  <a:pt x="2032000" y="1981522"/>
                  <a:pt x="2037942" y="1998266"/>
                  <a:pt x="2050473" y="2009231"/>
                </a:cubicBezTo>
                <a:cubicBezTo>
                  <a:pt x="2075535" y="2031161"/>
                  <a:pt x="2133600" y="2064650"/>
                  <a:pt x="2133600" y="2064650"/>
                </a:cubicBezTo>
                <a:cubicBezTo>
                  <a:pt x="2156691" y="2060032"/>
                  <a:pt x="2181435" y="2060539"/>
                  <a:pt x="2202873" y="2050795"/>
                </a:cubicBezTo>
                <a:cubicBezTo>
                  <a:pt x="2233190" y="2037014"/>
                  <a:pt x="2286000" y="1995377"/>
                  <a:pt x="2286000" y="1995377"/>
                </a:cubicBezTo>
                <a:cubicBezTo>
                  <a:pt x="2295236" y="1981522"/>
                  <a:pt x="2310971" y="1970238"/>
                  <a:pt x="2313709" y="1953813"/>
                </a:cubicBezTo>
                <a:cubicBezTo>
                  <a:pt x="2316110" y="1939408"/>
                  <a:pt x="2306947" y="1925016"/>
                  <a:pt x="2299855" y="1912250"/>
                </a:cubicBezTo>
                <a:cubicBezTo>
                  <a:pt x="2258425" y="1837675"/>
                  <a:pt x="2253362" y="1838046"/>
                  <a:pt x="2202873" y="1787559"/>
                </a:cubicBezTo>
                <a:cubicBezTo>
                  <a:pt x="2178242" y="1713667"/>
                  <a:pt x="2181321" y="1759850"/>
                  <a:pt x="2230582" y="1759850"/>
                </a:cubicBezTo>
                <a:cubicBezTo>
                  <a:pt x="2254130" y="1759850"/>
                  <a:pt x="2276764" y="1750613"/>
                  <a:pt x="2299855" y="1745995"/>
                </a:cubicBezTo>
                <a:cubicBezTo>
                  <a:pt x="2309091" y="1732140"/>
                  <a:pt x="2321717" y="1720022"/>
                  <a:pt x="2327564" y="1704431"/>
                </a:cubicBezTo>
                <a:cubicBezTo>
                  <a:pt x="2356668" y="1626820"/>
                  <a:pt x="2313351" y="1616448"/>
                  <a:pt x="2382982" y="1662868"/>
                </a:cubicBezTo>
                <a:cubicBezTo>
                  <a:pt x="2387600" y="1649013"/>
                  <a:pt x="2383775" y="1627835"/>
                  <a:pt x="2396837" y="1621304"/>
                </a:cubicBezTo>
                <a:cubicBezTo>
                  <a:pt x="2475567" y="1581939"/>
                  <a:pt x="2538700" y="1637371"/>
                  <a:pt x="2452255" y="1579741"/>
                </a:cubicBezTo>
                <a:cubicBezTo>
                  <a:pt x="2461491" y="1570504"/>
                  <a:pt x="2479964" y="1565093"/>
                  <a:pt x="2479964" y="1552031"/>
                </a:cubicBezTo>
                <a:cubicBezTo>
                  <a:pt x="2479964" y="1495849"/>
                  <a:pt x="2452255" y="1385777"/>
                  <a:pt x="2452255" y="1385777"/>
                </a:cubicBezTo>
                <a:cubicBezTo>
                  <a:pt x="2470728" y="1358068"/>
                  <a:pt x="2497142" y="1334243"/>
                  <a:pt x="2507673" y="1302650"/>
                </a:cubicBezTo>
                <a:lnTo>
                  <a:pt x="2535382" y="1219522"/>
                </a:lnTo>
                <a:cubicBezTo>
                  <a:pt x="2530764" y="1205668"/>
                  <a:pt x="2534294" y="1185051"/>
                  <a:pt x="2521528" y="1177959"/>
                </a:cubicBezTo>
                <a:cubicBezTo>
                  <a:pt x="2488238" y="1159465"/>
                  <a:pt x="2410691" y="1150250"/>
                  <a:pt x="2410691" y="1150250"/>
                </a:cubicBezTo>
                <a:cubicBezTo>
                  <a:pt x="2406073" y="1136395"/>
                  <a:pt x="2395224" y="1123201"/>
                  <a:pt x="2396837" y="1108686"/>
                </a:cubicBezTo>
                <a:cubicBezTo>
                  <a:pt x="2400063" y="1079657"/>
                  <a:pt x="2424546" y="1025559"/>
                  <a:pt x="2424546" y="1025559"/>
                </a:cubicBezTo>
                <a:cubicBezTo>
                  <a:pt x="2419928" y="1011704"/>
                  <a:pt x="2425295" y="983995"/>
                  <a:pt x="2410691" y="983995"/>
                </a:cubicBezTo>
                <a:cubicBezTo>
                  <a:pt x="2396087" y="983995"/>
                  <a:pt x="2401455" y="1039414"/>
                  <a:pt x="2396837" y="1025559"/>
                </a:cubicBezTo>
                <a:cubicBezTo>
                  <a:pt x="2383613" y="985886"/>
                  <a:pt x="2405434" y="936149"/>
                  <a:pt x="2382982" y="900868"/>
                </a:cubicBezTo>
                <a:cubicBezTo>
                  <a:pt x="2367301" y="876226"/>
                  <a:pt x="2299855" y="873159"/>
                  <a:pt x="2299855" y="873159"/>
                </a:cubicBezTo>
                <a:cubicBezTo>
                  <a:pt x="2297121" y="869059"/>
                  <a:pt x="2248402" y="803876"/>
                  <a:pt x="2258291" y="790031"/>
                </a:cubicBezTo>
                <a:cubicBezTo>
                  <a:pt x="2277647" y="762932"/>
                  <a:pt x="2317869" y="758161"/>
                  <a:pt x="2341418" y="734613"/>
                </a:cubicBezTo>
                <a:cubicBezTo>
                  <a:pt x="2380902" y="695130"/>
                  <a:pt x="2361882" y="717773"/>
                  <a:pt x="2396837" y="665341"/>
                </a:cubicBezTo>
                <a:cubicBezTo>
                  <a:pt x="2392219" y="637632"/>
                  <a:pt x="2396919" y="606603"/>
                  <a:pt x="2382982" y="582213"/>
                </a:cubicBezTo>
                <a:cubicBezTo>
                  <a:pt x="2344092" y="514156"/>
                  <a:pt x="2320271" y="631799"/>
                  <a:pt x="2355273" y="526795"/>
                </a:cubicBezTo>
                <a:cubicBezTo>
                  <a:pt x="2350655" y="512940"/>
                  <a:pt x="2349519" y="497382"/>
                  <a:pt x="2341418" y="485231"/>
                </a:cubicBezTo>
                <a:cubicBezTo>
                  <a:pt x="2326097" y="462249"/>
                  <a:pt x="2283849" y="428738"/>
                  <a:pt x="2258291" y="415959"/>
                </a:cubicBezTo>
                <a:cubicBezTo>
                  <a:pt x="2245229" y="409428"/>
                  <a:pt x="2230582" y="406722"/>
                  <a:pt x="2216728" y="402104"/>
                </a:cubicBezTo>
                <a:cubicBezTo>
                  <a:pt x="2177674" y="415122"/>
                  <a:pt x="2157186" y="415068"/>
                  <a:pt x="2133600" y="457522"/>
                </a:cubicBezTo>
                <a:cubicBezTo>
                  <a:pt x="2119415" y="483055"/>
                  <a:pt x="2105891" y="540650"/>
                  <a:pt x="2105891" y="540650"/>
                </a:cubicBezTo>
                <a:cubicBezTo>
                  <a:pt x="2101273" y="526795"/>
                  <a:pt x="2092037" y="513690"/>
                  <a:pt x="2092037" y="499086"/>
                </a:cubicBezTo>
                <a:cubicBezTo>
                  <a:pt x="2092037" y="475538"/>
                  <a:pt x="2111602" y="452658"/>
                  <a:pt x="2105891" y="429813"/>
                </a:cubicBezTo>
                <a:cubicBezTo>
                  <a:pt x="2101139" y="410805"/>
                  <a:pt x="2081455" y="397765"/>
                  <a:pt x="2064328" y="388250"/>
                </a:cubicBezTo>
                <a:cubicBezTo>
                  <a:pt x="2038795" y="374065"/>
                  <a:pt x="1981200" y="360541"/>
                  <a:pt x="1981200" y="360541"/>
                </a:cubicBezTo>
                <a:cubicBezTo>
                  <a:pt x="1967346" y="351304"/>
                  <a:pt x="1954853" y="339594"/>
                  <a:pt x="1939637" y="332831"/>
                </a:cubicBezTo>
                <a:cubicBezTo>
                  <a:pt x="1912946" y="320968"/>
                  <a:pt x="1856509" y="305122"/>
                  <a:pt x="1856509" y="305122"/>
                </a:cubicBezTo>
                <a:cubicBezTo>
                  <a:pt x="1838036" y="309740"/>
                  <a:pt x="1820132" y="318977"/>
                  <a:pt x="1801091" y="318977"/>
                </a:cubicBezTo>
                <a:cubicBezTo>
                  <a:pt x="1741171" y="318977"/>
                  <a:pt x="1733253" y="306078"/>
                  <a:pt x="1690255" y="277413"/>
                </a:cubicBezTo>
                <a:cubicBezTo>
                  <a:pt x="1685637" y="263559"/>
                  <a:pt x="1690857" y="237915"/>
                  <a:pt x="1676400" y="235850"/>
                </a:cubicBezTo>
                <a:cubicBezTo>
                  <a:pt x="1647486" y="231720"/>
                  <a:pt x="1620982" y="254323"/>
                  <a:pt x="1593273" y="263559"/>
                </a:cubicBezTo>
                <a:lnTo>
                  <a:pt x="1551709" y="277413"/>
                </a:lnTo>
                <a:cubicBezTo>
                  <a:pt x="1518492" y="177760"/>
                  <a:pt x="1569418" y="284496"/>
                  <a:pt x="1482437" y="249704"/>
                </a:cubicBezTo>
                <a:cubicBezTo>
                  <a:pt x="1468878" y="244280"/>
                  <a:pt x="1473200" y="221995"/>
                  <a:pt x="1468582" y="208141"/>
                </a:cubicBezTo>
                <a:cubicBezTo>
                  <a:pt x="1454727" y="212759"/>
                  <a:pt x="1438422" y="212872"/>
                  <a:pt x="1427018" y="221995"/>
                </a:cubicBezTo>
                <a:cubicBezTo>
                  <a:pt x="1414016" y="232397"/>
                  <a:pt x="1415960" y="263559"/>
                  <a:pt x="1399309" y="263559"/>
                </a:cubicBezTo>
                <a:cubicBezTo>
                  <a:pt x="1379716" y="263559"/>
                  <a:pt x="1374049" y="232863"/>
                  <a:pt x="1357746" y="221995"/>
                </a:cubicBezTo>
                <a:cubicBezTo>
                  <a:pt x="1345595" y="213894"/>
                  <a:pt x="1330037" y="212759"/>
                  <a:pt x="1316182" y="208141"/>
                </a:cubicBezTo>
                <a:cubicBezTo>
                  <a:pt x="1302327" y="198904"/>
                  <a:pt x="1291269" y="180431"/>
                  <a:pt x="1274618" y="180431"/>
                </a:cubicBezTo>
                <a:cubicBezTo>
                  <a:pt x="1257967" y="180431"/>
                  <a:pt x="1247948" y="200694"/>
                  <a:pt x="1233055" y="208141"/>
                </a:cubicBezTo>
                <a:cubicBezTo>
                  <a:pt x="1219993" y="214672"/>
                  <a:pt x="1205982" y="220184"/>
                  <a:pt x="1191491" y="221995"/>
                </a:cubicBezTo>
                <a:cubicBezTo>
                  <a:pt x="1131742" y="229464"/>
                  <a:pt x="1071418" y="231232"/>
                  <a:pt x="1011382" y="235850"/>
                </a:cubicBezTo>
                <a:cubicBezTo>
                  <a:pt x="997527" y="245086"/>
                  <a:pt x="978643" y="249439"/>
                  <a:pt x="969818" y="263559"/>
                </a:cubicBezTo>
                <a:cubicBezTo>
                  <a:pt x="954338" y="288327"/>
                  <a:pt x="942109" y="346686"/>
                  <a:pt x="942109" y="346686"/>
                </a:cubicBezTo>
                <a:cubicBezTo>
                  <a:pt x="996117" y="400694"/>
                  <a:pt x="969516" y="397149"/>
                  <a:pt x="1052946" y="374395"/>
                </a:cubicBezTo>
                <a:cubicBezTo>
                  <a:pt x="1081125" y="366710"/>
                  <a:pt x="1136073" y="346686"/>
                  <a:pt x="1136073" y="346686"/>
                </a:cubicBezTo>
                <a:cubicBezTo>
                  <a:pt x="1155675" y="353220"/>
                  <a:pt x="1215655" y="374395"/>
                  <a:pt x="1233055" y="374395"/>
                </a:cubicBezTo>
                <a:cubicBezTo>
                  <a:pt x="1256603" y="374395"/>
                  <a:pt x="1279237" y="365159"/>
                  <a:pt x="1302328" y="360541"/>
                </a:cubicBezTo>
                <a:cubicBezTo>
                  <a:pt x="1311564" y="346686"/>
                  <a:pt x="1328654" y="335571"/>
                  <a:pt x="1330037" y="318977"/>
                </a:cubicBezTo>
                <a:cubicBezTo>
                  <a:pt x="1333510" y="277302"/>
                  <a:pt x="1323057" y="235536"/>
                  <a:pt x="1316182" y="194286"/>
                </a:cubicBezTo>
                <a:cubicBezTo>
                  <a:pt x="1313781" y="179881"/>
                  <a:pt x="1312655" y="163049"/>
                  <a:pt x="1302328" y="152722"/>
                </a:cubicBezTo>
                <a:cubicBezTo>
                  <a:pt x="1292001" y="142395"/>
                  <a:pt x="1275169" y="141269"/>
                  <a:pt x="1260764" y="138868"/>
                </a:cubicBezTo>
                <a:cubicBezTo>
                  <a:pt x="1219514" y="131993"/>
                  <a:pt x="1177637" y="129631"/>
                  <a:pt x="1136073" y="125013"/>
                </a:cubicBezTo>
                <a:cubicBezTo>
                  <a:pt x="1154546" y="97304"/>
                  <a:pt x="1223799" y="33809"/>
                  <a:pt x="1191491" y="41886"/>
                </a:cubicBezTo>
                <a:lnTo>
                  <a:pt x="1080655" y="69595"/>
                </a:lnTo>
                <a:cubicBezTo>
                  <a:pt x="1062182" y="74213"/>
                  <a:pt x="1043301" y="77429"/>
                  <a:pt x="1025237" y="83450"/>
                </a:cubicBezTo>
                <a:cubicBezTo>
                  <a:pt x="1011382" y="88068"/>
                  <a:pt x="997715" y="93292"/>
                  <a:pt x="983673" y="97304"/>
                </a:cubicBezTo>
                <a:cubicBezTo>
                  <a:pt x="861897" y="132097"/>
                  <a:pt x="986347" y="91796"/>
                  <a:pt x="886691" y="125013"/>
                </a:cubicBezTo>
                <a:cubicBezTo>
                  <a:pt x="872837" y="120395"/>
                  <a:pt x="857894" y="118251"/>
                  <a:pt x="845128" y="111159"/>
                </a:cubicBezTo>
                <a:cubicBezTo>
                  <a:pt x="816016" y="94986"/>
                  <a:pt x="762000" y="55741"/>
                  <a:pt x="762000" y="55741"/>
                </a:cubicBezTo>
                <a:cubicBezTo>
                  <a:pt x="729673" y="60359"/>
                  <a:pt x="697147" y="63753"/>
                  <a:pt x="665018" y="69595"/>
                </a:cubicBezTo>
                <a:cubicBezTo>
                  <a:pt x="605476" y="80421"/>
                  <a:pt x="619961" y="82469"/>
                  <a:pt x="568037" y="97304"/>
                </a:cubicBezTo>
                <a:cubicBezTo>
                  <a:pt x="549728" y="102535"/>
                  <a:pt x="531091" y="106541"/>
                  <a:pt x="512618" y="111159"/>
                </a:cubicBezTo>
                <a:cubicBezTo>
                  <a:pt x="393505" y="190568"/>
                  <a:pt x="544211" y="95363"/>
                  <a:pt x="429491" y="152722"/>
                </a:cubicBezTo>
                <a:cubicBezTo>
                  <a:pt x="394538" y="170198"/>
                  <a:pt x="385990" y="182369"/>
                  <a:pt x="360218" y="208141"/>
                </a:cubicBezTo>
                <a:cubicBezTo>
                  <a:pt x="364836" y="221995"/>
                  <a:pt x="364950" y="238300"/>
                  <a:pt x="374073" y="249704"/>
                </a:cubicBezTo>
                <a:cubicBezTo>
                  <a:pt x="384475" y="262706"/>
                  <a:pt x="415637" y="260762"/>
                  <a:pt x="415637" y="277413"/>
                </a:cubicBezTo>
                <a:cubicBezTo>
                  <a:pt x="415637" y="294064"/>
                  <a:pt x="390227" y="301083"/>
                  <a:pt x="374073" y="305122"/>
                </a:cubicBezTo>
                <a:cubicBezTo>
                  <a:pt x="333502" y="315265"/>
                  <a:pt x="290946" y="314359"/>
                  <a:pt x="249382" y="318977"/>
                </a:cubicBezTo>
                <a:cubicBezTo>
                  <a:pt x="238299" y="352227"/>
                  <a:pt x="223521" y="368854"/>
                  <a:pt x="249382" y="402104"/>
                </a:cubicBezTo>
                <a:cubicBezTo>
                  <a:pt x="273440" y="433036"/>
                  <a:pt x="332509" y="485231"/>
                  <a:pt x="332509" y="485231"/>
                </a:cubicBezTo>
                <a:cubicBezTo>
                  <a:pt x="327891" y="499086"/>
                  <a:pt x="327778" y="515391"/>
                  <a:pt x="318655" y="526795"/>
                </a:cubicBezTo>
                <a:cubicBezTo>
                  <a:pt x="269249" y="588553"/>
                  <a:pt x="165344" y="545192"/>
                  <a:pt x="110837" y="540650"/>
                </a:cubicBezTo>
                <a:cubicBezTo>
                  <a:pt x="177123" y="441220"/>
                  <a:pt x="142707" y="481070"/>
                  <a:pt x="207818" y="415959"/>
                </a:cubicBezTo>
                <a:cubicBezTo>
                  <a:pt x="217055" y="425195"/>
                  <a:pt x="229686" y="431985"/>
                  <a:pt x="235528" y="443668"/>
                </a:cubicBezTo>
                <a:cubicBezTo>
                  <a:pt x="248590" y="469792"/>
                  <a:pt x="254001" y="499086"/>
                  <a:pt x="263237" y="526795"/>
                </a:cubicBezTo>
                <a:cubicBezTo>
                  <a:pt x="309795" y="666472"/>
                  <a:pt x="238758" y="449820"/>
                  <a:pt x="290946" y="623777"/>
                </a:cubicBezTo>
                <a:cubicBezTo>
                  <a:pt x="299339" y="651753"/>
                  <a:pt x="318655" y="706904"/>
                  <a:pt x="318655" y="706904"/>
                </a:cubicBezTo>
                <a:cubicBezTo>
                  <a:pt x="309419" y="720759"/>
                  <a:pt x="301606" y="735676"/>
                  <a:pt x="290946" y="748468"/>
                </a:cubicBezTo>
                <a:cubicBezTo>
                  <a:pt x="278403" y="763520"/>
                  <a:pt x="260250" y="773728"/>
                  <a:pt x="249382" y="790031"/>
                </a:cubicBezTo>
                <a:cubicBezTo>
                  <a:pt x="241281" y="802182"/>
                  <a:pt x="245855" y="821268"/>
                  <a:pt x="235528" y="831595"/>
                </a:cubicBezTo>
                <a:cubicBezTo>
                  <a:pt x="225201" y="841922"/>
                  <a:pt x="208285" y="842586"/>
                  <a:pt x="193964" y="845450"/>
                </a:cubicBezTo>
                <a:cubicBezTo>
                  <a:pt x="161943" y="851854"/>
                  <a:pt x="129309" y="854686"/>
                  <a:pt x="96982" y="859304"/>
                </a:cubicBezTo>
                <a:cubicBezTo>
                  <a:pt x="110837" y="868540"/>
                  <a:pt x="122597" y="882228"/>
                  <a:pt x="138546" y="887013"/>
                </a:cubicBezTo>
                <a:cubicBezTo>
                  <a:pt x="152210" y="891112"/>
                  <a:pt x="340147" y="913945"/>
                  <a:pt x="346364" y="914722"/>
                </a:cubicBezTo>
                <a:lnTo>
                  <a:pt x="221673" y="997850"/>
                </a:lnTo>
                <a:lnTo>
                  <a:pt x="180109" y="1025559"/>
                </a:lnTo>
                <a:cubicBezTo>
                  <a:pt x="177375" y="1029660"/>
                  <a:pt x="128656" y="1094839"/>
                  <a:pt x="138546" y="1108686"/>
                </a:cubicBezTo>
                <a:cubicBezTo>
                  <a:pt x="157902" y="1135785"/>
                  <a:pt x="221673" y="1164104"/>
                  <a:pt x="221673" y="1164104"/>
                </a:cubicBezTo>
                <a:cubicBezTo>
                  <a:pt x="222602" y="1165497"/>
                  <a:pt x="274708" y="1235760"/>
                  <a:pt x="263237" y="1247231"/>
                </a:cubicBezTo>
                <a:cubicBezTo>
                  <a:pt x="252910" y="1257558"/>
                  <a:pt x="235528" y="1237995"/>
                  <a:pt x="221673" y="1233377"/>
                </a:cubicBezTo>
                <a:cubicBezTo>
                  <a:pt x="212437" y="1219522"/>
                  <a:pt x="193964" y="1208464"/>
                  <a:pt x="193964" y="1191813"/>
                </a:cubicBezTo>
                <a:cubicBezTo>
                  <a:pt x="193964" y="1175162"/>
                  <a:pt x="211013" y="1163042"/>
                  <a:pt x="221673" y="1150250"/>
                </a:cubicBezTo>
                <a:cubicBezTo>
                  <a:pt x="240865" y="1127220"/>
                  <a:pt x="275953" y="1093798"/>
                  <a:pt x="304800" y="1080977"/>
                </a:cubicBezTo>
                <a:cubicBezTo>
                  <a:pt x="331491" y="1069114"/>
                  <a:pt x="387928" y="1053268"/>
                  <a:pt x="387928" y="1053268"/>
                </a:cubicBezTo>
                <a:cubicBezTo>
                  <a:pt x="284738" y="1122060"/>
                  <a:pt x="411470" y="1033649"/>
                  <a:pt x="304800" y="1122541"/>
                </a:cubicBezTo>
                <a:cubicBezTo>
                  <a:pt x="189059" y="1218992"/>
                  <a:pt x="343113" y="1070376"/>
                  <a:pt x="221673" y="1191813"/>
                </a:cubicBezTo>
                <a:cubicBezTo>
                  <a:pt x="217055" y="1205668"/>
                  <a:pt x="204954" y="1219056"/>
                  <a:pt x="207818" y="1233377"/>
                </a:cubicBezTo>
                <a:cubicBezTo>
                  <a:pt x="210380" y="1246186"/>
                  <a:pt x="227368" y="1250886"/>
                  <a:pt x="235528" y="1261086"/>
                </a:cubicBezTo>
                <a:cubicBezTo>
                  <a:pt x="245930" y="1274088"/>
                  <a:pt x="254001" y="1288795"/>
                  <a:pt x="263237" y="1302650"/>
                </a:cubicBezTo>
                <a:cubicBezTo>
                  <a:pt x="267855" y="1316504"/>
                  <a:pt x="277091" y="1329609"/>
                  <a:pt x="277091" y="1344213"/>
                </a:cubicBezTo>
                <a:cubicBezTo>
                  <a:pt x="277091" y="1358817"/>
                  <a:pt x="251086" y="1377676"/>
                  <a:pt x="263237" y="1385777"/>
                </a:cubicBezTo>
                <a:cubicBezTo>
                  <a:pt x="279080" y="1396339"/>
                  <a:pt x="300067" y="1376053"/>
                  <a:pt x="318655" y="1371922"/>
                </a:cubicBezTo>
                <a:cubicBezTo>
                  <a:pt x="418970" y="1349630"/>
                  <a:pt x="355218" y="1368972"/>
                  <a:pt x="429491" y="1344213"/>
                </a:cubicBezTo>
                <a:cubicBezTo>
                  <a:pt x="418223" y="1378018"/>
                  <a:pt x="414786" y="1400483"/>
                  <a:pt x="387928" y="1427341"/>
                </a:cubicBezTo>
                <a:cubicBezTo>
                  <a:pt x="376154" y="1439115"/>
                  <a:pt x="359156" y="1444390"/>
                  <a:pt x="346364" y="1455050"/>
                </a:cubicBezTo>
                <a:cubicBezTo>
                  <a:pt x="277176" y="1512705"/>
                  <a:pt x="336280" y="1486119"/>
                  <a:pt x="263237" y="1510468"/>
                </a:cubicBezTo>
                <a:cubicBezTo>
                  <a:pt x="325207" y="1603422"/>
                  <a:pt x="252205" y="1512349"/>
                  <a:pt x="332509" y="1565886"/>
                </a:cubicBezTo>
                <a:cubicBezTo>
                  <a:pt x="348812" y="1576755"/>
                  <a:pt x="359021" y="1594907"/>
                  <a:pt x="374073" y="1607450"/>
                </a:cubicBezTo>
                <a:cubicBezTo>
                  <a:pt x="386865" y="1618110"/>
                  <a:pt x="401782" y="1625923"/>
                  <a:pt x="415637" y="1635159"/>
                </a:cubicBezTo>
                <a:cubicBezTo>
                  <a:pt x="447964" y="1630541"/>
                  <a:pt x="480597" y="1627708"/>
                  <a:pt x="512618" y="1621304"/>
                </a:cubicBezTo>
                <a:cubicBezTo>
                  <a:pt x="526938" y="1618440"/>
                  <a:pt x="540014" y="1610992"/>
                  <a:pt x="554182" y="1607450"/>
                </a:cubicBezTo>
                <a:cubicBezTo>
                  <a:pt x="577027" y="1601739"/>
                  <a:pt x="600364" y="1598213"/>
                  <a:pt x="623455" y="1593595"/>
                </a:cubicBezTo>
                <a:cubicBezTo>
                  <a:pt x="641928" y="1598213"/>
                  <a:pt x="673642" y="1589141"/>
                  <a:pt x="678873" y="1607450"/>
                </a:cubicBezTo>
                <a:cubicBezTo>
                  <a:pt x="686897" y="1635534"/>
                  <a:pt x="660400" y="1662868"/>
                  <a:pt x="651164" y="1690577"/>
                </a:cubicBezTo>
                <a:lnTo>
                  <a:pt x="637309" y="1732141"/>
                </a:lnTo>
                <a:cubicBezTo>
                  <a:pt x="651164" y="1745995"/>
                  <a:pt x="659414" y="1771415"/>
                  <a:pt x="678873" y="1773704"/>
                </a:cubicBezTo>
                <a:cubicBezTo>
                  <a:pt x="753238" y="1782453"/>
                  <a:pt x="872874" y="1759844"/>
                  <a:pt x="955964" y="1745995"/>
                </a:cubicBezTo>
                <a:cubicBezTo>
                  <a:pt x="969819" y="1750613"/>
                  <a:pt x="990997" y="1746788"/>
                  <a:pt x="997528" y="1759850"/>
                </a:cubicBezTo>
                <a:lnTo>
                  <a:pt x="955964" y="1842977"/>
                </a:lnTo>
                <a:cubicBezTo>
                  <a:pt x="949433" y="1856039"/>
                  <a:pt x="927505" y="1884541"/>
                  <a:pt x="942109" y="1884541"/>
                </a:cubicBezTo>
                <a:cubicBezTo>
                  <a:pt x="958760" y="1884541"/>
                  <a:pt x="959416" y="1855979"/>
                  <a:pt x="969818" y="1842977"/>
                </a:cubicBezTo>
                <a:cubicBezTo>
                  <a:pt x="977978" y="1832777"/>
                  <a:pt x="988291" y="1824504"/>
                  <a:pt x="997528" y="1815268"/>
                </a:cubicBezTo>
                <a:cubicBezTo>
                  <a:pt x="1004686" y="1793793"/>
                  <a:pt x="1018351" y="1732141"/>
                  <a:pt x="1052946" y="1732141"/>
                </a:cubicBezTo>
                <a:cubicBezTo>
                  <a:pt x="1069597" y="1732141"/>
                  <a:pt x="1071419" y="1759850"/>
                  <a:pt x="1080655" y="1773704"/>
                </a:cubicBezTo>
                <a:cubicBezTo>
                  <a:pt x="1111954" y="1867607"/>
                  <a:pt x="1080655" y="1753051"/>
                  <a:pt x="1080655" y="1912250"/>
                </a:cubicBezTo>
                <a:cubicBezTo>
                  <a:pt x="1080655" y="1949483"/>
                  <a:pt x="1089891" y="1986141"/>
                  <a:pt x="1094509" y="2023086"/>
                </a:cubicBezTo>
                <a:cubicBezTo>
                  <a:pt x="1108364" y="2013850"/>
                  <a:pt x="1123281" y="2006037"/>
                  <a:pt x="1136073" y="1995377"/>
                </a:cubicBezTo>
                <a:cubicBezTo>
                  <a:pt x="1182032" y="1957078"/>
                  <a:pt x="1167605" y="1951901"/>
                  <a:pt x="1219200" y="1926104"/>
                </a:cubicBezTo>
                <a:cubicBezTo>
                  <a:pt x="1232262" y="1919573"/>
                  <a:pt x="1246909" y="1916868"/>
                  <a:pt x="1260764" y="1912250"/>
                </a:cubicBezTo>
                <a:cubicBezTo>
                  <a:pt x="1265382" y="1935341"/>
                  <a:pt x="1268907" y="1958677"/>
                  <a:pt x="1274618" y="1981522"/>
                </a:cubicBezTo>
                <a:cubicBezTo>
                  <a:pt x="1278160" y="1995690"/>
                  <a:pt x="1278146" y="2012759"/>
                  <a:pt x="1288473" y="2023086"/>
                </a:cubicBezTo>
                <a:cubicBezTo>
                  <a:pt x="1298800" y="2033413"/>
                  <a:pt x="1316182" y="2032323"/>
                  <a:pt x="1330037" y="2036941"/>
                </a:cubicBezTo>
                <a:cubicBezTo>
                  <a:pt x="1343891" y="2027704"/>
                  <a:pt x="1360635" y="2021762"/>
                  <a:pt x="1371600" y="2009231"/>
                </a:cubicBezTo>
                <a:cubicBezTo>
                  <a:pt x="1393529" y="1984168"/>
                  <a:pt x="1403469" y="1949652"/>
                  <a:pt x="1427018" y="1926104"/>
                </a:cubicBezTo>
                <a:lnTo>
                  <a:pt x="1454728" y="1898395"/>
                </a:lnTo>
                <a:cubicBezTo>
                  <a:pt x="1475174" y="1929064"/>
                  <a:pt x="1491997" y="1960187"/>
                  <a:pt x="1524000" y="1981522"/>
                </a:cubicBezTo>
                <a:cubicBezTo>
                  <a:pt x="1536151" y="1989623"/>
                  <a:pt x="1551709" y="1990759"/>
                  <a:pt x="1565564" y="1995377"/>
                </a:cubicBezTo>
                <a:cubicBezTo>
                  <a:pt x="1570182" y="1981522"/>
                  <a:pt x="1573665" y="1967236"/>
                  <a:pt x="1579418" y="1953813"/>
                </a:cubicBezTo>
                <a:cubicBezTo>
                  <a:pt x="1587554" y="1934830"/>
                  <a:pt x="1600597" y="1917988"/>
                  <a:pt x="1607128" y="1898395"/>
                </a:cubicBezTo>
                <a:cubicBezTo>
                  <a:pt x="1619171" y="1862267"/>
                  <a:pt x="1634837" y="1787559"/>
                  <a:pt x="1634837" y="1787559"/>
                </a:cubicBezTo>
                <a:cubicBezTo>
                  <a:pt x="1678412" y="1802084"/>
                  <a:pt x="1688313" y="1798499"/>
                  <a:pt x="1717964" y="1842977"/>
                </a:cubicBezTo>
                <a:cubicBezTo>
                  <a:pt x="1726065" y="1855128"/>
                  <a:pt x="1727200" y="1870686"/>
                  <a:pt x="1731818" y="1884541"/>
                </a:cubicBezTo>
                <a:cubicBezTo>
                  <a:pt x="1727200" y="1898395"/>
                  <a:pt x="1709202" y="1914421"/>
                  <a:pt x="1717964" y="1926104"/>
                </a:cubicBezTo>
                <a:cubicBezTo>
                  <a:pt x="1729389" y="1941337"/>
                  <a:pt x="1754532" y="1937266"/>
                  <a:pt x="1773382" y="1939959"/>
                </a:cubicBezTo>
                <a:cubicBezTo>
                  <a:pt x="1819328" y="1946523"/>
                  <a:pt x="1865746" y="1949195"/>
                  <a:pt x="1911928" y="1953813"/>
                </a:cubicBezTo>
                <a:cubicBezTo>
                  <a:pt x="1938278" y="1959083"/>
                  <a:pt x="1994362" y="1982215"/>
                  <a:pt x="2022764" y="1953813"/>
                </a:cubicBezTo>
                <a:cubicBezTo>
                  <a:pt x="2046312" y="1930265"/>
                  <a:pt x="2078182" y="1870686"/>
                  <a:pt x="2078182" y="1870686"/>
                </a:cubicBezTo>
                <a:cubicBezTo>
                  <a:pt x="2092037" y="1875304"/>
                  <a:pt x="2108342" y="1875418"/>
                  <a:pt x="2119746" y="1884541"/>
                </a:cubicBezTo>
                <a:cubicBezTo>
                  <a:pt x="2132748" y="1894943"/>
                  <a:pt x="2135681" y="1914330"/>
                  <a:pt x="2147455" y="1926104"/>
                </a:cubicBezTo>
                <a:cubicBezTo>
                  <a:pt x="2159229" y="1937878"/>
                  <a:pt x="2175164" y="1944577"/>
                  <a:pt x="2189018" y="1953813"/>
                </a:cubicBezTo>
                <a:cubicBezTo>
                  <a:pt x="2251184" y="1891650"/>
                  <a:pt x="2185621" y="1965471"/>
                  <a:pt x="2230582" y="1884541"/>
                </a:cubicBezTo>
                <a:cubicBezTo>
                  <a:pt x="2253359" y="1843542"/>
                  <a:pt x="2288050" y="1790583"/>
                  <a:pt x="2327564" y="1759850"/>
                </a:cubicBezTo>
                <a:cubicBezTo>
                  <a:pt x="2353851" y="1739404"/>
                  <a:pt x="2379098" y="1714962"/>
                  <a:pt x="2410691" y="1704431"/>
                </a:cubicBezTo>
                <a:lnTo>
                  <a:pt x="2493818" y="1676722"/>
                </a:lnTo>
                <a:cubicBezTo>
                  <a:pt x="2503055" y="1667486"/>
                  <a:pt x="2521528" y="1662075"/>
                  <a:pt x="2521528" y="1649013"/>
                </a:cubicBezTo>
                <a:cubicBezTo>
                  <a:pt x="2521528" y="1610931"/>
                  <a:pt x="2501286" y="1575520"/>
                  <a:pt x="2493818" y="1538177"/>
                </a:cubicBezTo>
                <a:cubicBezTo>
                  <a:pt x="2489200" y="1515086"/>
                  <a:pt x="2483294" y="1492216"/>
                  <a:pt x="2479964" y="1468904"/>
                </a:cubicBezTo>
                <a:cubicBezTo>
                  <a:pt x="2474050" y="1427505"/>
                  <a:pt x="2474311" y="1385220"/>
                  <a:pt x="2466109" y="1344213"/>
                </a:cubicBezTo>
                <a:cubicBezTo>
                  <a:pt x="2460381" y="1315572"/>
                  <a:pt x="2438400" y="1261086"/>
                  <a:pt x="2438400" y="1261086"/>
                </a:cubicBezTo>
                <a:cubicBezTo>
                  <a:pt x="2443018" y="1214904"/>
                  <a:pt x="2441819" y="1167764"/>
                  <a:pt x="2452255" y="1122541"/>
                </a:cubicBezTo>
                <a:cubicBezTo>
                  <a:pt x="2455999" y="1106316"/>
                  <a:pt x="2487411" y="1095870"/>
                  <a:pt x="2479964" y="1080977"/>
                </a:cubicBezTo>
                <a:cubicBezTo>
                  <a:pt x="2471449" y="1063946"/>
                  <a:pt x="2443019" y="1071740"/>
                  <a:pt x="2424546" y="1067122"/>
                </a:cubicBezTo>
                <a:cubicBezTo>
                  <a:pt x="2429164" y="1016322"/>
                  <a:pt x="2438400" y="965731"/>
                  <a:pt x="2438400" y="914722"/>
                </a:cubicBezTo>
                <a:cubicBezTo>
                  <a:pt x="2438400" y="808831"/>
                  <a:pt x="2450830" y="771696"/>
                  <a:pt x="2396837" y="706904"/>
                </a:cubicBezTo>
                <a:cubicBezTo>
                  <a:pt x="2384294" y="691852"/>
                  <a:pt x="2371576" y="676209"/>
                  <a:pt x="2355273" y="665341"/>
                </a:cubicBezTo>
                <a:cubicBezTo>
                  <a:pt x="2343122" y="657240"/>
                  <a:pt x="2327564" y="656104"/>
                  <a:pt x="2313709" y="651486"/>
                </a:cubicBezTo>
                <a:cubicBezTo>
                  <a:pt x="2304473" y="637631"/>
                  <a:pt x="2288737" y="626347"/>
                  <a:pt x="2286000" y="609922"/>
                </a:cubicBezTo>
                <a:cubicBezTo>
                  <a:pt x="2280272" y="575551"/>
                  <a:pt x="2324116" y="544098"/>
                  <a:pt x="2341418" y="526795"/>
                </a:cubicBezTo>
                <a:cubicBezTo>
                  <a:pt x="2318328" y="457522"/>
                  <a:pt x="2341418" y="489849"/>
                  <a:pt x="2244437" y="457522"/>
                </a:cubicBezTo>
                <a:lnTo>
                  <a:pt x="2202873" y="443668"/>
                </a:lnTo>
                <a:cubicBezTo>
                  <a:pt x="2175164" y="425195"/>
                  <a:pt x="2130277" y="419843"/>
                  <a:pt x="2119746" y="388250"/>
                </a:cubicBezTo>
                <a:cubicBezTo>
                  <a:pt x="2104722" y="343180"/>
                  <a:pt x="2113371" y="340774"/>
                  <a:pt x="2064328" y="318977"/>
                </a:cubicBezTo>
                <a:cubicBezTo>
                  <a:pt x="1980543" y="281739"/>
                  <a:pt x="1941343" y="285995"/>
                  <a:pt x="1842655" y="277413"/>
                </a:cubicBezTo>
                <a:cubicBezTo>
                  <a:pt x="1528703" y="250113"/>
                  <a:pt x="1786389" y="277320"/>
                  <a:pt x="1537855" y="249704"/>
                </a:cubicBezTo>
                <a:cubicBezTo>
                  <a:pt x="1414634" y="172691"/>
                  <a:pt x="1468350" y="194208"/>
                  <a:pt x="1385455" y="166577"/>
                </a:cubicBezTo>
                <a:cubicBezTo>
                  <a:pt x="1339348" y="178103"/>
                  <a:pt x="1308941" y="194107"/>
                  <a:pt x="1260764" y="166577"/>
                </a:cubicBezTo>
                <a:cubicBezTo>
                  <a:pt x="1246307" y="158316"/>
                  <a:pt x="1243715" y="137805"/>
                  <a:pt x="1233055" y="125013"/>
                </a:cubicBezTo>
                <a:cubicBezTo>
                  <a:pt x="1220512" y="109961"/>
                  <a:pt x="1205346" y="97304"/>
                  <a:pt x="1191491" y="83450"/>
                </a:cubicBezTo>
                <a:cubicBezTo>
                  <a:pt x="1182255" y="101923"/>
                  <a:pt x="1171918" y="119885"/>
                  <a:pt x="1163782" y="138868"/>
                </a:cubicBezTo>
                <a:cubicBezTo>
                  <a:pt x="1158029" y="152291"/>
                  <a:pt x="1139602" y="190757"/>
                  <a:pt x="1149928" y="180431"/>
                </a:cubicBezTo>
                <a:lnTo>
                  <a:pt x="1177637" y="152722"/>
                </a:lnTo>
              </a:path>
            </a:pathLst>
          </a:cu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006" y="3733800"/>
            <a:ext cx="910661" cy="843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0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Oscillations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230994" y="1040630"/>
            <a:ext cx="2268168" cy="2280722"/>
            <a:chOff x="1419837" y="1024643"/>
            <a:chExt cx="2108717" cy="2120388"/>
          </a:xfrm>
        </p:grpSpPr>
        <p:sp>
          <p:nvSpPr>
            <p:cNvPr id="196" name="Oval 195"/>
            <p:cNvSpPr/>
            <p:nvPr/>
          </p:nvSpPr>
          <p:spPr>
            <a:xfrm>
              <a:off x="1528219" y="1138007"/>
              <a:ext cx="1894169" cy="1894169"/>
            </a:xfrm>
            <a:prstGeom prst="ellipse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7" name="Straight Arrow Connector 196"/>
            <p:cNvCxnSpPr/>
            <p:nvPr/>
          </p:nvCxnSpPr>
          <p:spPr>
            <a:xfrm flipV="1">
              <a:off x="3145036" y="2372095"/>
              <a:ext cx="0" cy="390252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Arrow Connector 197"/>
            <p:cNvCxnSpPr/>
            <p:nvPr/>
          </p:nvCxnSpPr>
          <p:spPr>
            <a:xfrm flipV="1">
              <a:off x="3148484" y="1024643"/>
              <a:ext cx="0" cy="390252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Arrow Connector 198"/>
            <p:cNvCxnSpPr/>
            <p:nvPr/>
          </p:nvCxnSpPr>
          <p:spPr>
            <a:xfrm>
              <a:off x="1808675" y="1400573"/>
              <a:ext cx="0" cy="390252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/>
            <p:cNvCxnSpPr/>
            <p:nvPr/>
          </p:nvCxnSpPr>
          <p:spPr>
            <a:xfrm>
              <a:off x="1801778" y="2754779"/>
              <a:ext cx="0" cy="390252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Arrow Connector 200"/>
            <p:cNvCxnSpPr/>
            <p:nvPr/>
          </p:nvCxnSpPr>
          <p:spPr>
            <a:xfrm>
              <a:off x="1799084" y="2755540"/>
              <a:ext cx="390252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/>
            <p:cNvCxnSpPr/>
            <p:nvPr/>
          </p:nvCxnSpPr>
          <p:spPr>
            <a:xfrm>
              <a:off x="3138302" y="2753665"/>
              <a:ext cx="390252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Arrow Connector 202"/>
            <p:cNvCxnSpPr/>
            <p:nvPr/>
          </p:nvCxnSpPr>
          <p:spPr>
            <a:xfrm flipH="1">
              <a:off x="1419837" y="1404985"/>
              <a:ext cx="388838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Arrow Connector 203"/>
            <p:cNvCxnSpPr/>
            <p:nvPr/>
          </p:nvCxnSpPr>
          <p:spPr>
            <a:xfrm flipH="1">
              <a:off x="2759646" y="1417972"/>
              <a:ext cx="388838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Arrow Connector 204"/>
            <p:cNvCxnSpPr/>
            <p:nvPr/>
          </p:nvCxnSpPr>
          <p:spPr>
            <a:xfrm flipH="1">
              <a:off x="1425149" y="1397087"/>
              <a:ext cx="390252" cy="390252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Arrow Connector 205"/>
            <p:cNvCxnSpPr/>
            <p:nvPr/>
          </p:nvCxnSpPr>
          <p:spPr>
            <a:xfrm flipH="1" flipV="1">
              <a:off x="2762854" y="1035610"/>
              <a:ext cx="390252" cy="390252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Arrow Connector 206"/>
            <p:cNvCxnSpPr/>
            <p:nvPr/>
          </p:nvCxnSpPr>
          <p:spPr>
            <a:xfrm>
              <a:off x="1795044" y="2747460"/>
              <a:ext cx="390252" cy="390252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Arrow Connector 207"/>
            <p:cNvCxnSpPr/>
            <p:nvPr/>
          </p:nvCxnSpPr>
          <p:spPr>
            <a:xfrm flipV="1">
              <a:off x="3135609" y="2373509"/>
              <a:ext cx="390252" cy="390252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9" name="Group 208"/>
            <p:cNvGrpSpPr/>
            <p:nvPr/>
          </p:nvGrpSpPr>
          <p:grpSpPr>
            <a:xfrm>
              <a:off x="3265831" y="2000043"/>
              <a:ext cx="245890" cy="546621"/>
              <a:chOff x="7042192" y="3362713"/>
              <a:chExt cx="530054" cy="1178325"/>
            </a:xfrm>
          </p:grpSpPr>
          <p:sp>
            <p:nvSpPr>
              <p:cNvPr id="210" name="Oval 209"/>
              <p:cNvSpPr/>
              <p:nvPr/>
            </p:nvSpPr>
            <p:spPr>
              <a:xfrm>
                <a:off x="7042192" y="4176079"/>
                <a:ext cx="364959" cy="364959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20000"/>
                    </a:schemeClr>
                  </a:gs>
                  <a:gs pos="80000">
                    <a:schemeClr val="accent6">
                      <a:shade val="93000"/>
                      <a:satMod val="130000"/>
                      <a:alpha val="20000"/>
                    </a:schemeClr>
                  </a:gs>
                  <a:gs pos="100000">
                    <a:schemeClr val="accent6">
                      <a:shade val="94000"/>
                      <a:satMod val="135000"/>
                      <a:alpha val="20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Oval 210"/>
              <p:cNvSpPr/>
              <p:nvPr/>
            </p:nvSpPr>
            <p:spPr>
              <a:xfrm>
                <a:off x="7112232" y="3972737"/>
                <a:ext cx="364959" cy="364959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40000"/>
                    </a:schemeClr>
                  </a:gs>
                  <a:gs pos="80000">
                    <a:schemeClr val="accent6">
                      <a:shade val="93000"/>
                      <a:satMod val="130000"/>
                      <a:alpha val="40000"/>
                    </a:schemeClr>
                  </a:gs>
                  <a:gs pos="100000">
                    <a:schemeClr val="accent6">
                      <a:shade val="94000"/>
                      <a:satMod val="135000"/>
                      <a:alpha val="40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Oval 211"/>
              <p:cNvSpPr/>
              <p:nvPr/>
            </p:nvSpPr>
            <p:spPr>
              <a:xfrm>
                <a:off x="7155476" y="3783304"/>
                <a:ext cx="364959" cy="364959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60000"/>
                    </a:schemeClr>
                  </a:gs>
                  <a:gs pos="80000">
                    <a:schemeClr val="accent6">
                      <a:shade val="93000"/>
                      <a:satMod val="130000"/>
                      <a:alpha val="60000"/>
                    </a:schemeClr>
                  </a:gs>
                  <a:gs pos="100000">
                    <a:schemeClr val="accent6">
                      <a:shade val="94000"/>
                      <a:satMod val="135000"/>
                      <a:alpha val="60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Oval 212"/>
              <p:cNvSpPr/>
              <p:nvPr/>
            </p:nvSpPr>
            <p:spPr>
              <a:xfrm>
                <a:off x="7194042" y="3581482"/>
                <a:ext cx="364959" cy="364959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80000"/>
                    </a:schemeClr>
                  </a:gs>
                  <a:gs pos="80000">
                    <a:schemeClr val="accent6">
                      <a:shade val="93000"/>
                      <a:satMod val="130000"/>
                      <a:alpha val="80000"/>
                    </a:schemeClr>
                  </a:gs>
                  <a:gs pos="100000">
                    <a:schemeClr val="accent6">
                      <a:shade val="94000"/>
                      <a:satMod val="135000"/>
                      <a:alpha val="80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Oval 213"/>
              <p:cNvSpPr/>
              <p:nvPr/>
            </p:nvSpPr>
            <p:spPr>
              <a:xfrm>
                <a:off x="7207287" y="3362713"/>
                <a:ext cx="364959" cy="364959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67" name="TextBox 266"/>
          <p:cNvSpPr txBox="1"/>
          <p:nvPr/>
        </p:nvSpPr>
        <p:spPr>
          <a:xfrm>
            <a:off x="4811266" y="636104"/>
            <a:ext cx="41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Nullcline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angles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728253" y="1093305"/>
            <a:ext cx="2362348" cy="2228048"/>
            <a:chOff x="858014" y="3798332"/>
            <a:chExt cx="2892442" cy="2728005"/>
          </a:xfrm>
        </p:grpSpPr>
        <p:grpSp>
          <p:nvGrpSpPr>
            <p:cNvPr id="173" name="Group 172"/>
            <p:cNvGrpSpPr/>
            <p:nvPr/>
          </p:nvGrpSpPr>
          <p:grpSpPr>
            <a:xfrm rot="18900000">
              <a:off x="858014" y="3949092"/>
              <a:ext cx="2892442" cy="2569106"/>
              <a:chOff x="1229579" y="898175"/>
              <a:chExt cx="5980686" cy="5312125"/>
            </a:xfrm>
          </p:grpSpPr>
          <p:cxnSp>
            <p:nvCxnSpPr>
              <p:cNvPr id="194" name="Straight Connector 193"/>
              <p:cNvCxnSpPr/>
              <p:nvPr/>
            </p:nvCxnSpPr>
            <p:spPr>
              <a:xfrm>
                <a:off x="4343400" y="898175"/>
                <a:ext cx="0" cy="5312125"/>
              </a:xfrm>
              <a:prstGeom prst="line">
                <a:avLst/>
              </a:prstGeom>
              <a:ln w="38100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 flipH="1">
                <a:off x="1229579" y="3628371"/>
                <a:ext cx="5980686" cy="0"/>
              </a:xfrm>
              <a:prstGeom prst="line">
                <a:avLst/>
              </a:prstGeom>
              <a:ln w="38100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251" name="Group 250"/>
            <p:cNvGrpSpPr/>
            <p:nvPr/>
          </p:nvGrpSpPr>
          <p:grpSpPr>
            <a:xfrm>
              <a:off x="2237866" y="3844676"/>
              <a:ext cx="422081" cy="418128"/>
              <a:chOff x="5453361" y="1785277"/>
              <a:chExt cx="857475" cy="849445"/>
            </a:xfrm>
          </p:grpSpPr>
          <p:cxnSp>
            <p:nvCxnSpPr>
              <p:cNvPr id="252" name="Straight Arrow Connector 251"/>
              <p:cNvCxnSpPr/>
              <p:nvPr/>
            </p:nvCxnSpPr>
            <p:spPr>
              <a:xfrm>
                <a:off x="6291561" y="1793474"/>
                <a:ext cx="0" cy="841248"/>
              </a:xfrm>
              <a:prstGeom prst="straightConnector1">
                <a:avLst/>
              </a:prstGeom>
              <a:ln w="57150">
                <a:solidFill>
                  <a:srgbClr val="FFFF00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Arrow Connector 252"/>
              <p:cNvCxnSpPr/>
              <p:nvPr/>
            </p:nvCxnSpPr>
            <p:spPr>
              <a:xfrm flipH="1">
                <a:off x="5453361" y="1802986"/>
                <a:ext cx="838200" cy="0"/>
              </a:xfrm>
              <a:prstGeom prst="straightConnector1">
                <a:avLst/>
              </a:prstGeom>
              <a:ln w="57150">
                <a:solidFill>
                  <a:srgbClr val="00FFFF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Arrow Connector 253"/>
              <p:cNvCxnSpPr/>
              <p:nvPr/>
            </p:nvCxnSpPr>
            <p:spPr>
              <a:xfrm flipH="1">
                <a:off x="5469588" y="1785277"/>
                <a:ext cx="841248" cy="841248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5" name="Group 254"/>
            <p:cNvGrpSpPr/>
            <p:nvPr/>
          </p:nvGrpSpPr>
          <p:grpSpPr>
            <a:xfrm>
              <a:off x="3309359" y="4951759"/>
              <a:ext cx="426913" cy="420228"/>
              <a:chOff x="5451090" y="4506876"/>
              <a:chExt cx="867293" cy="853712"/>
            </a:xfrm>
          </p:grpSpPr>
          <p:cxnSp>
            <p:nvCxnSpPr>
              <p:cNvPr id="256" name="Straight Arrow Connector 255"/>
              <p:cNvCxnSpPr/>
              <p:nvPr/>
            </p:nvCxnSpPr>
            <p:spPr>
              <a:xfrm flipV="1">
                <a:off x="6296352" y="4506876"/>
                <a:ext cx="0" cy="841248"/>
              </a:xfrm>
              <a:prstGeom prst="straightConnector1">
                <a:avLst/>
              </a:prstGeom>
              <a:ln w="57150">
                <a:solidFill>
                  <a:srgbClr val="FFFF00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Straight Arrow Connector 256"/>
              <p:cNvCxnSpPr/>
              <p:nvPr/>
            </p:nvCxnSpPr>
            <p:spPr>
              <a:xfrm flipH="1">
                <a:off x="5451090" y="5342874"/>
                <a:ext cx="838200" cy="0"/>
              </a:xfrm>
              <a:prstGeom prst="straightConnector1">
                <a:avLst/>
              </a:prstGeom>
              <a:ln w="57150">
                <a:solidFill>
                  <a:srgbClr val="00FFFF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Arrow Connector 257"/>
              <p:cNvCxnSpPr/>
              <p:nvPr/>
            </p:nvCxnSpPr>
            <p:spPr>
              <a:xfrm flipH="1" flipV="1">
                <a:off x="5477135" y="4519340"/>
                <a:ext cx="841248" cy="841248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9" name="Group 258"/>
            <p:cNvGrpSpPr/>
            <p:nvPr/>
          </p:nvGrpSpPr>
          <p:grpSpPr>
            <a:xfrm>
              <a:off x="1039513" y="5061486"/>
              <a:ext cx="422783" cy="425954"/>
              <a:chOff x="2725545" y="1782896"/>
              <a:chExt cx="858903" cy="865344"/>
            </a:xfrm>
          </p:grpSpPr>
          <p:cxnSp>
            <p:nvCxnSpPr>
              <p:cNvPr id="260" name="Straight Arrow Connector 259"/>
              <p:cNvCxnSpPr/>
              <p:nvPr/>
            </p:nvCxnSpPr>
            <p:spPr>
              <a:xfrm>
                <a:off x="2743200" y="1806992"/>
                <a:ext cx="0" cy="841248"/>
              </a:xfrm>
              <a:prstGeom prst="straightConnector1">
                <a:avLst/>
              </a:prstGeom>
              <a:ln w="57150">
                <a:solidFill>
                  <a:srgbClr val="FFFF00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Arrow Connector 260"/>
              <p:cNvCxnSpPr/>
              <p:nvPr/>
            </p:nvCxnSpPr>
            <p:spPr>
              <a:xfrm>
                <a:off x="2743200" y="1797021"/>
                <a:ext cx="841248" cy="0"/>
              </a:xfrm>
              <a:prstGeom prst="straightConnector1">
                <a:avLst/>
              </a:prstGeom>
              <a:ln w="57150">
                <a:solidFill>
                  <a:srgbClr val="00FFFF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Arrow Connector 261"/>
              <p:cNvCxnSpPr/>
              <p:nvPr/>
            </p:nvCxnSpPr>
            <p:spPr>
              <a:xfrm>
                <a:off x="2725545" y="1782896"/>
                <a:ext cx="841248" cy="841248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3" name="Group 262"/>
            <p:cNvGrpSpPr/>
            <p:nvPr/>
          </p:nvGrpSpPr>
          <p:grpSpPr>
            <a:xfrm>
              <a:off x="2354639" y="6098339"/>
              <a:ext cx="424522" cy="427998"/>
              <a:chOff x="2725545" y="4488738"/>
              <a:chExt cx="862434" cy="869496"/>
            </a:xfrm>
          </p:grpSpPr>
          <p:cxnSp>
            <p:nvCxnSpPr>
              <p:cNvPr id="264" name="Straight Arrow Connector 263"/>
              <p:cNvCxnSpPr/>
              <p:nvPr/>
            </p:nvCxnSpPr>
            <p:spPr>
              <a:xfrm flipV="1">
                <a:off x="2746731" y="4488738"/>
                <a:ext cx="0" cy="841248"/>
              </a:xfrm>
              <a:prstGeom prst="straightConnector1">
                <a:avLst/>
              </a:prstGeom>
              <a:ln w="57150">
                <a:solidFill>
                  <a:srgbClr val="FFFF00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Arrow Connector 264"/>
              <p:cNvCxnSpPr/>
              <p:nvPr/>
            </p:nvCxnSpPr>
            <p:spPr>
              <a:xfrm>
                <a:off x="2746731" y="5338849"/>
                <a:ext cx="841248" cy="0"/>
              </a:xfrm>
              <a:prstGeom prst="straightConnector1">
                <a:avLst/>
              </a:prstGeom>
              <a:ln w="57150">
                <a:solidFill>
                  <a:srgbClr val="00FFFF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Arrow Connector 265"/>
              <p:cNvCxnSpPr/>
              <p:nvPr/>
            </p:nvCxnSpPr>
            <p:spPr>
              <a:xfrm flipV="1">
                <a:off x="2725545" y="4516986"/>
                <a:ext cx="841248" cy="841248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8" name="Group 267"/>
            <p:cNvGrpSpPr/>
            <p:nvPr/>
          </p:nvGrpSpPr>
          <p:grpSpPr>
            <a:xfrm>
              <a:off x="1968229" y="3798332"/>
              <a:ext cx="755065" cy="1515688"/>
              <a:chOff x="3583504" y="1034150"/>
              <a:chExt cx="1404817" cy="2819974"/>
            </a:xfrm>
          </p:grpSpPr>
          <p:sp>
            <p:nvSpPr>
              <p:cNvPr id="269" name="Freeform 268"/>
              <p:cNvSpPr/>
              <p:nvPr/>
            </p:nvSpPr>
            <p:spPr>
              <a:xfrm rot="450387">
                <a:off x="3583504" y="1123669"/>
                <a:ext cx="1048476" cy="2730455"/>
              </a:xfrm>
              <a:custGeom>
                <a:avLst/>
                <a:gdLst>
                  <a:gd name="connsiteX0" fmla="*/ 872874 w 1938300"/>
                  <a:gd name="connsiteY0" fmla="*/ 1773381 h 2813059"/>
                  <a:gd name="connsiteX1" fmla="*/ 1233092 w 1938300"/>
                  <a:gd name="connsiteY1" fmla="*/ 1385454 h 2813059"/>
                  <a:gd name="connsiteX2" fmla="*/ 1773420 w 1938300"/>
                  <a:gd name="connsiteY2" fmla="*/ 1690254 h 2813059"/>
                  <a:gd name="connsiteX3" fmla="*/ 1898111 w 1938300"/>
                  <a:gd name="connsiteY3" fmla="*/ 2313709 h 2813059"/>
                  <a:gd name="connsiteX4" fmla="*/ 1149965 w 1938300"/>
                  <a:gd name="connsiteY4" fmla="*/ 2798618 h 2813059"/>
                  <a:gd name="connsiteX5" fmla="*/ 38 w 1938300"/>
                  <a:gd name="connsiteY5" fmla="*/ 1745672 h 2813059"/>
                  <a:gd name="connsiteX6" fmla="*/ 1108401 w 1938300"/>
                  <a:gd name="connsiteY6" fmla="*/ 0 h 2813059"/>
                  <a:gd name="connsiteX0" fmla="*/ 831313 w 1896739"/>
                  <a:gd name="connsiteY0" fmla="*/ 1773381 h 2820500"/>
                  <a:gd name="connsiteX1" fmla="*/ 1191531 w 1896739"/>
                  <a:gd name="connsiteY1" fmla="*/ 1385454 h 2820500"/>
                  <a:gd name="connsiteX2" fmla="*/ 1731859 w 1896739"/>
                  <a:gd name="connsiteY2" fmla="*/ 1690254 h 2820500"/>
                  <a:gd name="connsiteX3" fmla="*/ 1856550 w 1896739"/>
                  <a:gd name="connsiteY3" fmla="*/ 2313709 h 2820500"/>
                  <a:gd name="connsiteX4" fmla="*/ 1108404 w 1896739"/>
                  <a:gd name="connsiteY4" fmla="*/ 2798618 h 2820500"/>
                  <a:gd name="connsiteX5" fmla="*/ 41 w 1896739"/>
                  <a:gd name="connsiteY5" fmla="*/ 1579418 h 2820500"/>
                  <a:gd name="connsiteX6" fmla="*/ 1066840 w 1896739"/>
                  <a:gd name="connsiteY6" fmla="*/ 0 h 2820500"/>
                  <a:gd name="connsiteX0" fmla="*/ 836138 w 1929779"/>
                  <a:gd name="connsiteY0" fmla="*/ 1773381 h 2688185"/>
                  <a:gd name="connsiteX1" fmla="*/ 1196356 w 1929779"/>
                  <a:gd name="connsiteY1" fmla="*/ 1385454 h 2688185"/>
                  <a:gd name="connsiteX2" fmla="*/ 1736684 w 1929779"/>
                  <a:gd name="connsiteY2" fmla="*/ 1690254 h 2688185"/>
                  <a:gd name="connsiteX3" fmla="*/ 1861375 w 1929779"/>
                  <a:gd name="connsiteY3" fmla="*/ 2313709 h 2688185"/>
                  <a:gd name="connsiteX4" fmla="*/ 725301 w 1929779"/>
                  <a:gd name="connsiteY4" fmla="*/ 2660072 h 2688185"/>
                  <a:gd name="connsiteX5" fmla="*/ 4866 w 1929779"/>
                  <a:gd name="connsiteY5" fmla="*/ 1579418 h 2688185"/>
                  <a:gd name="connsiteX6" fmla="*/ 1071665 w 1929779"/>
                  <a:gd name="connsiteY6" fmla="*/ 0 h 2688185"/>
                  <a:gd name="connsiteX0" fmla="*/ 835897 w 1929538"/>
                  <a:gd name="connsiteY0" fmla="*/ 1773381 h 2734724"/>
                  <a:gd name="connsiteX1" fmla="*/ 1196115 w 1929538"/>
                  <a:gd name="connsiteY1" fmla="*/ 1385454 h 2734724"/>
                  <a:gd name="connsiteX2" fmla="*/ 1736443 w 1929538"/>
                  <a:gd name="connsiteY2" fmla="*/ 1690254 h 2734724"/>
                  <a:gd name="connsiteX3" fmla="*/ 1861134 w 1929538"/>
                  <a:gd name="connsiteY3" fmla="*/ 2313709 h 2734724"/>
                  <a:gd name="connsiteX4" fmla="*/ 725060 w 1929538"/>
                  <a:gd name="connsiteY4" fmla="*/ 2660072 h 2734724"/>
                  <a:gd name="connsiteX5" fmla="*/ 4625 w 1929538"/>
                  <a:gd name="connsiteY5" fmla="*/ 1579418 h 2734724"/>
                  <a:gd name="connsiteX6" fmla="*/ 1071424 w 1929538"/>
                  <a:gd name="connsiteY6" fmla="*/ 0 h 2734724"/>
                  <a:gd name="connsiteX0" fmla="*/ 835974 w 1844952"/>
                  <a:gd name="connsiteY0" fmla="*/ 1773381 h 2689961"/>
                  <a:gd name="connsiteX1" fmla="*/ 1196192 w 1844952"/>
                  <a:gd name="connsiteY1" fmla="*/ 1385454 h 2689961"/>
                  <a:gd name="connsiteX2" fmla="*/ 1736520 w 1844952"/>
                  <a:gd name="connsiteY2" fmla="*/ 1690254 h 2689961"/>
                  <a:gd name="connsiteX3" fmla="*/ 1750374 w 1844952"/>
                  <a:gd name="connsiteY3" fmla="*/ 2327564 h 2689961"/>
                  <a:gd name="connsiteX4" fmla="*/ 725137 w 1844952"/>
                  <a:gd name="connsiteY4" fmla="*/ 2660072 h 2689961"/>
                  <a:gd name="connsiteX5" fmla="*/ 4702 w 1844952"/>
                  <a:gd name="connsiteY5" fmla="*/ 1579418 h 2689961"/>
                  <a:gd name="connsiteX6" fmla="*/ 1071501 w 1844952"/>
                  <a:gd name="connsiteY6" fmla="*/ 0 h 2689961"/>
                  <a:gd name="connsiteX0" fmla="*/ 835974 w 1794826"/>
                  <a:gd name="connsiteY0" fmla="*/ 1773381 h 2701403"/>
                  <a:gd name="connsiteX1" fmla="*/ 1196192 w 1794826"/>
                  <a:gd name="connsiteY1" fmla="*/ 1385454 h 2701403"/>
                  <a:gd name="connsiteX2" fmla="*/ 1736520 w 1794826"/>
                  <a:gd name="connsiteY2" fmla="*/ 1690254 h 2701403"/>
                  <a:gd name="connsiteX3" fmla="*/ 1750374 w 1794826"/>
                  <a:gd name="connsiteY3" fmla="*/ 2327564 h 2701403"/>
                  <a:gd name="connsiteX4" fmla="*/ 725137 w 1794826"/>
                  <a:gd name="connsiteY4" fmla="*/ 2660072 h 2701403"/>
                  <a:gd name="connsiteX5" fmla="*/ 4702 w 1794826"/>
                  <a:gd name="connsiteY5" fmla="*/ 1579418 h 2701403"/>
                  <a:gd name="connsiteX6" fmla="*/ 1071501 w 1794826"/>
                  <a:gd name="connsiteY6" fmla="*/ 0 h 2701403"/>
                  <a:gd name="connsiteX0" fmla="*/ 835974 w 1758983"/>
                  <a:gd name="connsiteY0" fmla="*/ 1773381 h 2693893"/>
                  <a:gd name="connsiteX1" fmla="*/ 1196192 w 1758983"/>
                  <a:gd name="connsiteY1" fmla="*/ 1385454 h 2693893"/>
                  <a:gd name="connsiteX2" fmla="*/ 1750374 w 1758983"/>
                  <a:gd name="connsiteY2" fmla="*/ 2327564 h 2693893"/>
                  <a:gd name="connsiteX3" fmla="*/ 725137 w 1758983"/>
                  <a:gd name="connsiteY3" fmla="*/ 2660072 h 2693893"/>
                  <a:gd name="connsiteX4" fmla="*/ 4702 w 1758983"/>
                  <a:gd name="connsiteY4" fmla="*/ 1579418 h 2693893"/>
                  <a:gd name="connsiteX5" fmla="*/ 1071501 w 1758983"/>
                  <a:gd name="connsiteY5" fmla="*/ 0 h 2693893"/>
                  <a:gd name="connsiteX0" fmla="*/ 835974 w 1784167"/>
                  <a:gd name="connsiteY0" fmla="*/ 1773381 h 2693114"/>
                  <a:gd name="connsiteX1" fmla="*/ 1473283 w 1784167"/>
                  <a:gd name="connsiteY1" fmla="*/ 1440872 h 2693114"/>
                  <a:gd name="connsiteX2" fmla="*/ 1750374 w 1784167"/>
                  <a:gd name="connsiteY2" fmla="*/ 2327564 h 2693114"/>
                  <a:gd name="connsiteX3" fmla="*/ 725137 w 1784167"/>
                  <a:gd name="connsiteY3" fmla="*/ 2660072 h 2693114"/>
                  <a:gd name="connsiteX4" fmla="*/ 4702 w 1784167"/>
                  <a:gd name="connsiteY4" fmla="*/ 1579418 h 2693114"/>
                  <a:gd name="connsiteX5" fmla="*/ 1071501 w 1784167"/>
                  <a:gd name="connsiteY5" fmla="*/ 0 h 2693114"/>
                  <a:gd name="connsiteX0" fmla="*/ 835974 w 1830746"/>
                  <a:gd name="connsiteY0" fmla="*/ 1773381 h 2693114"/>
                  <a:gd name="connsiteX1" fmla="*/ 1473283 w 1830746"/>
                  <a:gd name="connsiteY1" fmla="*/ 1440872 h 2693114"/>
                  <a:gd name="connsiteX2" fmla="*/ 1750374 w 1830746"/>
                  <a:gd name="connsiteY2" fmla="*/ 2327564 h 2693114"/>
                  <a:gd name="connsiteX3" fmla="*/ 725137 w 1830746"/>
                  <a:gd name="connsiteY3" fmla="*/ 2660072 h 2693114"/>
                  <a:gd name="connsiteX4" fmla="*/ 4702 w 1830746"/>
                  <a:gd name="connsiteY4" fmla="*/ 1579418 h 2693114"/>
                  <a:gd name="connsiteX5" fmla="*/ 1071501 w 1830746"/>
                  <a:gd name="connsiteY5" fmla="*/ 0 h 2693114"/>
                  <a:gd name="connsiteX0" fmla="*/ 835974 w 1854589"/>
                  <a:gd name="connsiteY0" fmla="*/ 1773381 h 2692001"/>
                  <a:gd name="connsiteX1" fmla="*/ 1528701 w 1854589"/>
                  <a:gd name="connsiteY1" fmla="*/ 1523999 h 2692001"/>
                  <a:gd name="connsiteX2" fmla="*/ 1750374 w 1854589"/>
                  <a:gd name="connsiteY2" fmla="*/ 2327564 h 2692001"/>
                  <a:gd name="connsiteX3" fmla="*/ 725137 w 1854589"/>
                  <a:gd name="connsiteY3" fmla="*/ 2660072 h 2692001"/>
                  <a:gd name="connsiteX4" fmla="*/ 4702 w 1854589"/>
                  <a:gd name="connsiteY4" fmla="*/ 1579418 h 2692001"/>
                  <a:gd name="connsiteX5" fmla="*/ 1071501 w 1854589"/>
                  <a:gd name="connsiteY5" fmla="*/ 0 h 2692001"/>
                  <a:gd name="connsiteX0" fmla="*/ 835974 w 1806195"/>
                  <a:gd name="connsiteY0" fmla="*/ 1773381 h 2692001"/>
                  <a:gd name="connsiteX1" fmla="*/ 1528701 w 1806195"/>
                  <a:gd name="connsiteY1" fmla="*/ 1523999 h 2692001"/>
                  <a:gd name="connsiteX2" fmla="*/ 1750374 w 1806195"/>
                  <a:gd name="connsiteY2" fmla="*/ 2327564 h 2692001"/>
                  <a:gd name="connsiteX3" fmla="*/ 725137 w 1806195"/>
                  <a:gd name="connsiteY3" fmla="*/ 2660072 h 2692001"/>
                  <a:gd name="connsiteX4" fmla="*/ 4702 w 1806195"/>
                  <a:gd name="connsiteY4" fmla="*/ 1579418 h 2692001"/>
                  <a:gd name="connsiteX5" fmla="*/ 1071501 w 1806195"/>
                  <a:gd name="connsiteY5" fmla="*/ 0 h 2692001"/>
                  <a:gd name="connsiteX0" fmla="*/ 974520 w 1791347"/>
                  <a:gd name="connsiteY0" fmla="*/ 1842654 h 2692001"/>
                  <a:gd name="connsiteX1" fmla="*/ 1528701 w 1791347"/>
                  <a:gd name="connsiteY1" fmla="*/ 1523999 h 2692001"/>
                  <a:gd name="connsiteX2" fmla="*/ 1750374 w 1791347"/>
                  <a:gd name="connsiteY2" fmla="*/ 2327564 h 2692001"/>
                  <a:gd name="connsiteX3" fmla="*/ 725137 w 1791347"/>
                  <a:gd name="connsiteY3" fmla="*/ 2660072 h 2692001"/>
                  <a:gd name="connsiteX4" fmla="*/ 4702 w 1791347"/>
                  <a:gd name="connsiteY4" fmla="*/ 1579418 h 2692001"/>
                  <a:gd name="connsiteX5" fmla="*/ 1071501 w 1791347"/>
                  <a:gd name="connsiteY5" fmla="*/ 0 h 2692001"/>
                  <a:gd name="connsiteX0" fmla="*/ 900032 w 1716859"/>
                  <a:gd name="connsiteY0" fmla="*/ 1842654 h 2691609"/>
                  <a:gd name="connsiteX1" fmla="*/ 1454213 w 1716859"/>
                  <a:gd name="connsiteY1" fmla="*/ 1523999 h 2691609"/>
                  <a:gd name="connsiteX2" fmla="*/ 1675886 w 1716859"/>
                  <a:gd name="connsiteY2" fmla="*/ 2327564 h 2691609"/>
                  <a:gd name="connsiteX3" fmla="*/ 650649 w 1716859"/>
                  <a:gd name="connsiteY3" fmla="*/ 2660072 h 2691609"/>
                  <a:gd name="connsiteX4" fmla="*/ 5325 w 1716859"/>
                  <a:gd name="connsiteY4" fmla="*/ 1585950 h 2691609"/>
                  <a:gd name="connsiteX5" fmla="*/ 997013 w 1716859"/>
                  <a:gd name="connsiteY5" fmla="*/ 0 h 2691609"/>
                  <a:gd name="connsiteX0" fmla="*/ 894707 w 1711534"/>
                  <a:gd name="connsiteY0" fmla="*/ 1842654 h 2691609"/>
                  <a:gd name="connsiteX1" fmla="*/ 1448888 w 1711534"/>
                  <a:gd name="connsiteY1" fmla="*/ 1523999 h 2691609"/>
                  <a:gd name="connsiteX2" fmla="*/ 1670561 w 1711534"/>
                  <a:gd name="connsiteY2" fmla="*/ 2327564 h 2691609"/>
                  <a:gd name="connsiteX3" fmla="*/ 645324 w 1711534"/>
                  <a:gd name="connsiteY3" fmla="*/ 2660072 h 2691609"/>
                  <a:gd name="connsiteX4" fmla="*/ 0 w 1711534"/>
                  <a:gd name="connsiteY4" fmla="*/ 1585950 h 2691609"/>
                  <a:gd name="connsiteX5" fmla="*/ 991688 w 1711534"/>
                  <a:gd name="connsiteY5" fmla="*/ 0 h 2691609"/>
                  <a:gd name="connsiteX0" fmla="*/ 894707 w 1711534"/>
                  <a:gd name="connsiteY0" fmla="*/ 1842654 h 2691609"/>
                  <a:gd name="connsiteX1" fmla="*/ 1448888 w 1711534"/>
                  <a:gd name="connsiteY1" fmla="*/ 1523999 h 2691609"/>
                  <a:gd name="connsiteX2" fmla="*/ 1670561 w 1711534"/>
                  <a:gd name="connsiteY2" fmla="*/ 2327564 h 2691609"/>
                  <a:gd name="connsiteX3" fmla="*/ 645324 w 1711534"/>
                  <a:gd name="connsiteY3" fmla="*/ 2660072 h 2691609"/>
                  <a:gd name="connsiteX4" fmla="*/ 0 w 1711534"/>
                  <a:gd name="connsiteY4" fmla="*/ 1585950 h 2691609"/>
                  <a:gd name="connsiteX5" fmla="*/ 991688 w 1711534"/>
                  <a:gd name="connsiteY5" fmla="*/ 0 h 2691609"/>
                  <a:gd name="connsiteX0" fmla="*/ 884910 w 1701737"/>
                  <a:gd name="connsiteY0" fmla="*/ 1842654 h 2703490"/>
                  <a:gd name="connsiteX1" fmla="*/ 1439091 w 1701737"/>
                  <a:gd name="connsiteY1" fmla="*/ 1523999 h 2703490"/>
                  <a:gd name="connsiteX2" fmla="*/ 1660764 w 1701737"/>
                  <a:gd name="connsiteY2" fmla="*/ 2327564 h 2703490"/>
                  <a:gd name="connsiteX3" fmla="*/ 635527 w 1701737"/>
                  <a:gd name="connsiteY3" fmla="*/ 2660072 h 2703490"/>
                  <a:gd name="connsiteX4" fmla="*/ 0 w 1701737"/>
                  <a:gd name="connsiteY4" fmla="*/ 1393273 h 2703490"/>
                  <a:gd name="connsiteX5" fmla="*/ 981891 w 1701737"/>
                  <a:gd name="connsiteY5" fmla="*/ 0 h 2703490"/>
                  <a:gd name="connsiteX0" fmla="*/ 884910 w 1692146"/>
                  <a:gd name="connsiteY0" fmla="*/ 1842654 h 2490285"/>
                  <a:gd name="connsiteX1" fmla="*/ 1439091 w 1692146"/>
                  <a:gd name="connsiteY1" fmla="*/ 1523999 h 2490285"/>
                  <a:gd name="connsiteX2" fmla="*/ 1660764 w 1692146"/>
                  <a:gd name="connsiteY2" fmla="*/ 2327564 h 2490285"/>
                  <a:gd name="connsiteX3" fmla="*/ 782484 w 1692146"/>
                  <a:gd name="connsiteY3" fmla="*/ 2408612 h 2490285"/>
                  <a:gd name="connsiteX4" fmla="*/ 0 w 1692146"/>
                  <a:gd name="connsiteY4" fmla="*/ 1393273 h 2490285"/>
                  <a:gd name="connsiteX5" fmla="*/ 981891 w 1692146"/>
                  <a:gd name="connsiteY5" fmla="*/ 0 h 2490285"/>
                  <a:gd name="connsiteX0" fmla="*/ 884910 w 1687796"/>
                  <a:gd name="connsiteY0" fmla="*/ 1842654 h 2449941"/>
                  <a:gd name="connsiteX1" fmla="*/ 1439091 w 1687796"/>
                  <a:gd name="connsiteY1" fmla="*/ 1523999 h 2449941"/>
                  <a:gd name="connsiteX2" fmla="*/ 1660764 w 1687796"/>
                  <a:gd name="connsiteY2" fmla="*/ 2327564 h 2449941"/>
                  <a:gd name="connsiteX3" fmla="*/ 851064 w 1687796"/>
                  <a:gd name="connsiteY3" fmla="*/ 2349829 h 2449941"/>
                  <a:gd name="connsiteX4" fmla="*/ 0 w 1687796"/>
                  <a:gd name="connsiteY4" fmla="*/ 1393273 h 2449941"/>
                  <a:gd name="connsiteX5" fmla="*/ 981891 w 1687796"/>
                  <a:gd name="connsiteY5" fmla="*/ 0 h 2449941"/>
                  <a:gd name="connsiteX0" fmla="*/ 884910 w 1687796"/>
                  <a:gd name="connsiteY0" fmla="*/ 1842654 h 2415932"/>
                  <a:gd name="connsiteX1" fmla="*/ 1439091 w 1687796"/>
                  <a:gd name="connsiteY1" fmla="*/ 1523999 h 2415932"/>
                  <a:gd name="connsiteX2" fmla="*/ 1660764 w 1687796"/>
                  <a:gd name="connsiteY2" fmla="*/ 2327564 h 2415932"/>
                  <a:gd name="connsiteX3" fmla="*/ 851064 w 1687796"/>
                  <a:gd name="connsiteY3" fmla="*/ 2349829 h 2415932"/>
                  <a:gd name="connsiteX4" fmla="*/ 0 w 1687796"/>
                  <a:gd name="connsiteY4" fmla="*/ 1393273 h 2415932"/>
                  <a:gd name="connsiteX5" fmla="*/ 981891 w 1687796"/>
                  <a:gd name="connsiteY5" fmla="*/ 0 h 2415932"/>
                  <a:gd name="connsiteX0" fmla="*/ 884910 w 1472707"/>
                  <a:gd name="connsiteY0" fmla="*/ 1842654 h 2367195"/>
                  <a:gd name="connsiteX1" fmla="*/ 1439091 w 1472707"/>
                  <a:gd name="connsiteY1" fmla="*/ 1523999 h 2367195"/>
                  <a:gd name="connsiteX2" fmla="*/ 1350521 w 1472707"/>
                  <a:gd name="connsiteY2" fmla="*/ 1974867 h 2367195"/>
                  <a:gd name="connsiteX3" fmla="*/ 851064 w 1472707"/>
                  <a:gd name="connsiteY3" fmla="*/ 2349829 h 2367195"/>
                  <a:gd name="connsiteX4" fmla="*/ 0 w 1472707"/>
                  <a:gd name="connsiteY4" fmla="*/ 1393273 h 2367195"/>
                  <a:gd name="connsiteX5" fmla="*/ 981891 w 1472707"/>
                  <a:gd name="connsiteY5" fmla="*/ 0 h 2367195"/>
                  <a:gd name="connsiteX0" fmla="*/ 884910 w 1477730"/>
                  <a:gd name="connsiteY0" fmla="*/ 1842654 h 2317004"/>
                  <a:gd name="connsiteX1" fmla="*/ 1439091 w 1477730"/>
                  <a:gd name="connsiteY1" fmla="*/ 1523999 h 2317004"/>
                  <a:gd name="connsiteX2" fmla="*/ 1350521 w 1477730"/>
                  <a:gd name="connsiteY2" fmla="*/ 1974867 h 2317004"/>
                  <a:gd name="connsiteX3" fmla="*/ 707372 w 1477730"/>
                  <a:gd name="connsiteY3" fmla="*/ 2297577 h 2317004"/>
                  <a:gd name="connsiteX4" fmla="*/ 0 w 1477730"/>
                  <a:gd name="connsiteY4" fmla="*/ 1393273 h 2317004"/>
                  <a:gd name="connsiteX5" fmla="*/ 981891 w 1477730"/>
                  <a:gd name="connsiteY5" fmla="*/ 0 h 2317004"/>
                  <a:gd name="connsiteX0" fmla="*/ 884910 w 1477730"/>
                  <a:gd name="connsiteY0" fmla="*/ 1842654 h 2306054"/>
                  <a:gd name="connsiteX1" fmla="*/ 1439091 w 1477730"/>
                  <a:gd name="connsiteY1" fmla="*/ 1523999 h 2306054"/>
                  <a:gd name="connsiteX2" fmla="*/ 1350521 w 1477730"/>
                  <a:gd name="connsiteY2" fmla="*/ 1974867 h 2306054"/>
                  <a:gd name="connsiteX3" fmla="*/ 707372 w 1477730"/>
                  <a:gd name="connsiteY3" fmla="*/ 2297577 h 2306054"/>
                  <a:gd name="connsiteX4" fmla="*/ 0 w 1477730"/>
                  <a:gd name="connsiteY4" fmla="*/ 1393273 h 2306054"/>
                  <a:gd name="connsiteX5" fmla="*/ 981891 w 1477730"/>
                  <a:gd name="connsiteY5" fmla="*/ 0 h 2306054"/>
                  <a:gd name="connsiteX0" fmla="*/ 884910 w 1358170"/>
                  <a:gd name="connsiteY0" fmla="*/ 1842654 h 2305685"/>
                  <a:gd name="connsiteX1" fmla="*/ 1050471 w 1358170"/>
                  <a:gd name="connsiteY1" fmla="*/ 1608908 h 2305685"/>
                  <a:gd name="connsiteX2" fmla="*/ 1350521 w 1358170"/>
                  <a:gd name="connsiteY2" fmla="*/ 1974867 h 2305685"/>
                  <a:gd name="connsiteX3" fmla="*/ 707372 w 1358170"/>
                  <a:gd name="connsiteY3" fmla="*/ 2297577 h 2305685"/>
                  <a:gd name="connsiteX4" fmla="*/ 0 w 1358170"/>
                  <a:gd name="connsiteY4" fmla="*/ 1393273 h 2305685"/>
                  <a:gd name="connsiteX5" fmla="*/ 981891 w 1358170"/>
                  <a:gd name="connsiteY5" fmla="*/ 0 h 2305685"/>
                  <a:gd name="connsiteX0" fmla="*/ 884910 w 1247083"/>
                  <a:gd name="connsiteY0" fmla="*/ 1842654 h 2323930"/>
                  <a:gd name="connsiteX1" fmla="*/ 1050471 w 1247083"/>
                  <a:gd name="connsiteY1" fmla="*/ 1608908 h 2323930"/>
                  <a:gd name="connsiteX2" fmla="*/ 1236221 w 1247083"/>
                  <a:gd name="connsiteY2" fmla="*/ 2040181 h 2323930"/>
                  <a:gd name="connsiteX3" fmla="*/ 707372 w 1247083"/>
                  <a:gd name="connsiteY3" fmla="*/ 2297577 h 2323930"/>
                  <a:gd name="connsiteX4" fmla="*/ 0 w 1247083"/>
                  <a:gd name="connsiteY4" fmla="*/ 1393273 h 2323930"/>
                  <a:gd name="connsiteX5" fmla="*/ 981891 w 1247083"/>
                  <a:gd name="connsiteY5" fmla="*/ 0 h 2323930"/>
                  <a:gd name="connsiteX0" fmla="*/ 884910 w 1242935"/>
                  <a:gd name="connsiteY0" fmla="*/ 1842654 h 2323275"/>
                  <a:gd name="connsiteX1" fmla="*/ 998219 w 1242935"/>
                  <a:gd name="connsiteY1" fmla="*/ 1664425 h 2323275"/>
                  <a:gd name="connsiteX2" fmla="*/ 1236221 w 1242935"/>
                  <a:gd name="connsiteY2" fmla="*/ 2040181 h 2323275"/>
                  <a:gd name="connsiteX3" fmla="*/ 707372 w 1242935"/>
                  <a:gd name="connsiteY3" fmla="*/ 2297577 h 2323275"/>
                  <a:gd name="connsiteX4" fmla="*/ 0 w 1242935"/>
                  <a:gd name="connsiteY4" fmla="*/ 1393273 h 2323275"/>
                  <a:gd name="connsiteX5" fmla="*/ 981891 w 1242935"/>
                  <a:gd name="connsiteY5" fmla="*/ 0 h 2323275"/>
                  <a:gd name="connsiteX0" fmla="*/ 884910 w 1238219"/>
                  <a:gd name="connsiteY0" fmla="*/ 1842654 h 2321358"/>
                  <a:gd name="connsiteX1" fmla="*/ 1236221 w 1238219"/>
                  <a:gd name="connsiteY1" fmla="*/ 2040181 h 2321358"/>
                  <a:gd name="connsiteX2" fmla="*/ 707372 w 1238219"/>
                  <a:gd name="connsiteY2" fmla="*/ 2297577 h 2321358"/>
                  <a:gd name="connsiteX3" fmla="*/ 0 w 1238219"/>
                  <a:gd name="connsiteY3" fmla="*/ 1393273 h 2321358"/>
                  <a:gd name="connsiteX4" fmla="*/ 981891 w 1238219"/>
                  <a:gd name="connsiteY4" fmla="*/ 0 h 2321358"/>
                  <a:gd name="connsiteX0" fmla="*/ 884910 w 1241149"/>
                  <a:gd name="connsiteY0" fmla="*/ 1842654 h 2321358"/>
                  <a:gd name="connsiteX1" fmla="*/ 1236221 w 1241149"/>
                  <a:gd name="connsiteY1" fmla="*/ 2040181 h 2321358"/>
                  <a:gd name="connsiteX2" fmla="*/ 707372 w 1241149"/>
                  <a:gd name="connsiteY2" fmla="*/ 2297577 h 2321358"/>
                  <a:gd name="connsiteX3" fmla="*/ 0 w 1241149"/>
                  <a:gd name="connsiteY3" fmla="*/ 1393273 h 2321358"/>
                  <a:gd name="connsiteX4" fmla="*/ 981891 w 1241149"/>
                  <a:gd name="connsiteY4" fmla="*/ 0 h 2321358"/>
                  <a:gd name="connsiteX0" fmla="*/ 884910 w 1247633"/>
                  <a:gd name="connsiteY0" fmla="*/ 1842654 h 2321358"/>
                  <a:gd name="connsiteX1" fmla="*/ 1236221 w 1247633"/>
                  <a:gd name="connsiteY1" fmla="*/ 2040181 h 2321358"/>
                  <a:gd name="connsiteX2" fmla="*/ 707372 w 1247633"/>
                  <a:gd name="connsiteY2" fmla="*/ 2297577 h 2321358"/>
                  <a:gd name="connsiteX3" fmla="*/ 0 w 1247633"/>
                  <a:gd name="connsiteY3" fmla="*/ 1393273 h 2321358"/>
                  <a:gd name="connsiteX4" fmla="*/ 981891 w 1247633"/>
                  <a:gd name="connsiteY4" fmla="*/ 0 h 2321358"/>
                  <a:gd name="connsiteX0" fmla="*/ 884910 w 1358119"/>
                  <a:gd name="connsiteY0" fmla="*/ 1842654 h 2312492"/>
                  <a:gd name="connsiteX1" fmla="*/ 1353787 w 1358119"/>
                  <a:gd name="connsiteY1" fmla="*/ 1948741 h 2312492"/>
                  <a:gd name="connsiteX2" fmla="*/ 707372 w 1358119"/>
                  <a:gd name="connsiteY2" fmla="*/ 2297577 h 2312492"/>
                  <a:gd name="connsiteX3" fmla="*/ 0 w 1358119"/>
                  <a:gd name="connsiteY3" fmla="*/ 1393273 h 2312492"/>
                  <a:gd name="connsiteX4" fmla="*/ 981891 w 1358119"/>
                  <a:gd name="connsiteY4" fmla="*/ 0 h 2312492"/>
                  <a:gd name="connsiteX0" fmla="*/ 884910 w 1355424"/>
                  <a:gd name="connsiteY0" fmla="*/ 1842654 h 2314025"/>
                  <a:gd name="connsiteX1" fmla="*/ 1353787 w 1355424"/>
                  <a:gd name="connsiteY1" fmla="*/ 1948741 h 2314025"/>
                  <a:gd name="connsiteX2" fmla="*/ 707372 w 1355424"/>
                  <a:gd name="connsiteY2" fmla="*/ 2297577 h 2314025"/>
                  <a:gd name="connsiteX3" fmla="*/ 0 w 1355424"/>
                  <a:gd name="connsiteY3" fmla="*/ 1393273 h 2314025"/>
                  <a:gd name="connsiteX4" fmla="*/ 981891 w 1355424"/>
                  <a:gd name="connsiteY4" fmla="*/ 0 h 2314025"/>
                  <a:gd name="connsiteX0" fmla="*/ 884910 w 1354675"/>
                  <a:gd name="connsiteY0" fmla="*/ 1842654 h 2314025"/>
                  <a:gd name="connsiteX1" fmla="*/ 1353787 w 1354675"/>
                  <a:gd name="connsiteY1" fmla="*/ 1948741 h 2314025"/>
                  <a:gd name="connsiteX2" fmla="*/ 707372 w 1354675"/>
                  <a:gd name="connsiteY2" fmla="*/ 2297577 h 2314025"/>
                  <a:gd name="connsiteX3" fmla="*/ 0 w 1354675"/>
                  <a:gd name="connsiteY3" fmla="*/ 1393273 h 2314025"/>
                  <a:gd name="connsiteX4" fmla="*/ 981891 w 1354675"/>
                  <a:gd name="connsiteY4" fmla="*/ 0 h 2314025"/>
                  <a:gd name="connsiteX0" fmla="*/ 1015538 w 1365379"/>
                  <a:gd name="connsiteY0" fmla="*/ 1842654 h 2312492"/>
                  <a:gd name="connsiteX1" fmla="*/ 1353787 w 1365379"/>
                  <a:gd name="connsiteY1" fmla="*/ 1948741 h 2312492"/>
                  <a:gd name="connsiteX2" fmla="*/ 707372 w 1365379"/>
                  <a:gd name="connsiteY2" fmla="*/ 2297577 h 2312492"/>
                  <a:gd name="connsiteX3" fmla="*/ 0 w 1365379"/>
                  <a:gd name="connsiteY3" fmla="*/ 1393273 h 2312492"/>
                  <a:gd name="connsiteX4" fmla="*/ 981891 w 1365379"/>
                  <a:gd name="connsiteY4" fmla="*/ 0 h 2312492"/>
                  <a:gd name="connsiteX0" fmla="*/ 1015538 w 1366455"/>
                  <a:gd name="connsiteY0" fmla="*/ 1842654 h 2314421"/>
                  <a:gd name="connsiteX1" fmla="*/ 1353787 w 1366455"/>
                  <a:gd name="connsiteY1" fmla="*/ 1948741 h 2314421"/>
                  <a:gd name="connsiteX2" fmla="*/ 707372 w 1366455"/>
                  <a:gd name="connsiteY2" fmla="*/ 2297577 h 2314421"/>
                  <a:gd name="connsiteX3" fmla="*/ 0 w 1366455"/>
                  <a:gd name="connsiteY3" fmla="*/ 1393273 h 2314421"/>
                  <a:gd name="connsiteX4" fmla="*/ 981891 w 1366455"/>
                  <a:gd name="connsiteY4" fmla="*/ 0 h 2314421"/>
                  <a:gd name="connsiteX0" fmla="*/ 1015538 w 1360349"/>
                  <a:gd name="connsiteY0" fmla="*/ 1842654 h 2312386"/>
                  <a:gd name="connsiteX1" fmla="*/ 1353787 w 1360349"/>
                  <a:gd name="connsiteY1" fmla="*/ 1948741 h 2312386"/>
                  <a:gd name="connsiteX2" fmla="*/ 707372 w 1360349"/>
                  <a:gd name="connsiteY2" fmla="*/ 2297577 h 2312386"/>
                  <a:gd name="connsiteX3" fmla="*/ 0 w 1360349"/>
                  <a:gd name="connsiteY3" fmla="*/ 1393273 h 2312386"/>
                  <a:gd name="connsiteX4" fmla="*/ 981891 w 1360349"/>
                  <a:gd name="connsiteY4" fmla="*/ 0 h 2312386"/>
                  <a:gd name="connsiteX0" fmla="*/ 1038398 w 1368304"/>
                  <a:gd name="connsiteY0" fmla="*/ 1845920 h 2312475"/>
                  <a:gd name="connsiteX1" fmla="*/ 1353787 w 1368304"/>
                  <a:gd name="connsiteY1" fmla="*/ 1948741 h 2312475"/>
                  <a:gd name="connsiteX2" fmla="*/ 707372 w 1368304"/>
                  <a:gd name="connsiteY2" fmla="*/ 2297577 h 2312475"/>
                  <a:gd name="connsiteX3" fmla="*/ 0 w 1368304"/>
                  <a:gd name="connsiteY3" fmla="*/ 1393273 h 2312475"/>
                  <a:gd name="connsiteX4" fmla="*/ 981891 w 1368304"/>
                  <a:gd name="connsiteY4" fmla="*/ 0 h 2312475"/>
                  <a:gd name="connsiteX0" fmla="*/ 1038398 w 1364460"/>
                  <a:gd name="connsiteY0" fmla="*/ 1845920 h 2312475"/>
                  <a:gd name="connsiteX1" fmla="*/ 1353787 w 1364460"/>
                  <a:gd name="connsiteY1" fmla="*/ 1948741 h 2312475"/>
                  <a:gd name="connsiteX2" fmla="*/ 707372 w 1364460"/>
                  <a:gd name="connsiteY2" fmla="*/ 2297577 h 2312475"/>
                  <a:gd name="connsiteX3" fmla="*/ 0 w 1364460"/>
                  <a:gd name="connsiteY3" fmla="*/ 1393273 h 2312475"/>
                  <a:gd name="connsiteX4" fmla="*/ 981891 w 1364460"/>
                  <a:gd name="connsiteY4" fmla="*/ 0 h 2312475"/>
                  <a:gd name="connsiteX0" fmla="*/ 1038398 w 1383197"/>
                  <a:gd name="connsiteY0" fmla="*/ 1845920 h 2317075"/>
                  <a:gd name="connsiteX1" fmla="*/ 1373381 w 1383197"/>
                  <a:gd name="connsiteY1" fmla="*/ 2000992 h 2317075"/>
                  <a:gd name="connsiteX2" fmla="*/ 707372 w 1383197"/>
                  <a:gd name="connsiteY2" fmla="*/ 2297577 h 2317075"/>
                  <a:gd name="connsiteX3" fmla="*/ 0 w 1383197"/>
                  <a:gd name="connsiteY3" fmla="*/ 1393273 h 2317075"/>
                  <a:gd name="connsiteX4" fmla="*/ 981891 w 1383197"/>
                  <a:gd name="connsiteY4" fmla="*/ 0 h 2317075"/>
                  <a:gd name="connsiteX0" fmla="*/ 1038398 w 1381997"/>
                  <a:gd name="connsiteY0" fmla="*/ 1845920 h 2348477"/>
                  <a:gd name="connsiteX1" fmla="*/ 1373381 w 1381997"/>
                  <a:gd name="connsiteY1" fmla="*/ 2000992 h 2348477"/>
                  <a:gd name="connsiteX2" fmla="*/ 733497 w 1381997"/>
                  <a:gd name="connsiteY2" fmla="*/ 2330234 h 2348477"/>
                  <a:gd name="connsiteX3" fmla="*/ 0 w 1381997"/>
                  <a:gd name="connsiteY3" fmla="*/ 1393273 h 2348477"/>
                  <a:gd name="connsiteX4" fmla="*/ 981891 w 1381997"/>
                  <a:gd name="connsiteY4" fmla="*/ 0 h 2348477"/>
                  <a:gd name="connsiteX0" fmla="*/ 1038398 w 1383813"/>
                  <a:gd name="connsiteY0" fmla="*/ 1845920 h 2349311"/>
                  <a:gd name="connsiteX1" fmla="*/ 1373381 w 1383813"/>
                  <a:gd name="connsiteY1" fmla="*/ 2000992 h 2349311"/>
                  <a:gd name="connsiteX2" fmla="*/ 733497 w 1383813"/>
                  <a:gd name="connsiteY2" fmla="*/ 2330234 h 2349311"/>
                  <a:gd name="connsiteX3" fmla="*/ 0 w 1383813"/>
                  <a:gd name="connsiteY3" fmla="*/ 1393273 h 2349311"/>
                  <a:gd name="connsiteX4" fmla="*/ 981891 w 1383813"/>
                  <a:gd name="connsiteY4" fmla="*/ 0 h 2349311"/>
                  <a:gd name="connsiteX0" fmla="*/ 1038398 w 1381850"/>
                  <a:gd name="connsiteY0" fmla="*/ 1845920 h 2380031"/>
                  <a:gd name="connsiteX1" fmla="*/ 1373381 w 1381850"/>
                  <a:gd name="connsiteY1" fmla="*/ 2000992 h 2380031"/>
                  <a:gd name="connsiteX2" fmla="*/ 736763 w 1381850"/>
                  <a:gd name="connsiteY2" fmla="*/ 2362891 h 2380031"/>
                  <a:gd name="connsiteX3" fmla="*/ 0 w 1381850"/>
                  <a:gd name="connsiteY3" fmla="*/ 1393273 h 2380031"/>
                  <a:gd name="connsiteX4" fmla="*/ 981891 w 1381850"/>
                  <a:gd name="connsiteY4" fmla="*/ 0 h 2380031"/>
                  <a:gd name="connsiteX0" fmla="*/ 1178823 w 1522275"/>
                  <a:gd name="connsiteY0" fmla="*/ 1845920 h 2388230"/>
                  <a:gd name="connsiteX1" fmla="*/ 1513806 w 1522275"/>
                  <a:gd name="connsiteY1" fmla="*/ 2000992 h 2388230"/>
                  <a:gd name="connsiteX2" fmla="*/ 877188 w 1522275"/>
                  <a:gd name="connsiteY2" fmla="*/ 2362891 h 2388230"/>
                  <a:gd name="connsiteX3" fmla="*/ 0 w 1522275"/>
                  <a:gd name="connsiteY3" fmla="*/ 1223456 h 2388230"/>
                  <a:gd name="connsiteX4" fmla="*/ 1122316 w 1522275"/>
                  <a:gd name="connsiteY4" fmla="*/ 0 h 2388230"/>
                  <a:gd name="connsiteX0" fmla="*/ 1182267 w 1525719"/>
                  <a:gd name="connsiteY0" fmla="*/ 1845920 h 2388230"/>
                  <a:gd name="connsiteX1" fmla="*/ 1517250 w 1525719"/>
                  <a:gd name="connsiteY1" fmla="*/ 2000992 h 2388230"/>
                  <a:gd name="connsiteX2" fmla="*/ 880632 w 1525719"/>
                  <a:gd name="connsiteY2" fmla="*/ 2362891 h 2388230"/>
                  <a:gd name="connsiteX3" fmla="*/ 3444 w 1525719"/>
                  <a:gd name="connsiteY3" fmla="*/ 1223456 h 2388230"/>
                  <a:gd name="connsiteX4" fmla="*/ 1125760 w 1525719"/>
                  <a:gd name="connsiteY4" fmla="*/ 0 h 2388230"/>
                  <a:gd name="connsiteX0" fmla="*/ 1182267 w 1525719"/>
                  <a:gd name="connsiteY0" fmla="*/ 1845920 h 2388230"/>
                  <a:gd name="connsiteX1" fmla="*/ 1517250 w 1525719"/>
                  <a:gd name="connsiteY1" fmla="*/ 2000992 h 2388230"/>
                  <a:gd name="connsiteX2" fmla="*/ 880632 w 1525719"/>
                  <a:gd name="connsiteY2" fmla="*/ 2362891 h 2388230"/>
                  <a:gd name="connsiteX3" fmla="*/ 3444 w 1525719"/>
                  <a:gd name="connsiteY3" fmla="*/ 1223456 h 2388230"/>
                  <a:gd name="connsiteX4" fmla="*/ 1125760 w 1525719"/>
                  <a:gd name="connsiteY4" fmla="*/ 0 h 2388230"/>
                  <a:gd name="connsiteX0" fmla="*/ 1325546 w 1668998"/>
                  <a:gd name="connsiteY0" fmla="*/ 1845920 h 2388064"/>
                  <a:gd name="connsiteX1" fmla="*/ 1660529 w 1668998"/>
                  <a:gd name="connsiteY1" fmla="*/ 2000992 h 2388064"/>
                  <a:gd name="connsiteX2" fmla="*/ 1023911 w 1668998"/>
                  <a:gd name="connsiteY2" fmla="*/ 2362891 h 2388064"/>
                  <a:gd name="connsiteX3" fmla="*/ 3032 w 1668998"/>
                  <a:gd name="connsiteY3" fmla="*/ 1226722 h 2388064"/>
                  <a:gd name="connsiteX4" fmla="*/ 1269039 w 1668998"/>
                  <a:gd name="connsiteY4" fmla="*/ 0 h 2388064"/>
                  <a:gd name="connsiteX0" fmla="*/ 1325546 w 1668998"/>
                  <a:gd name="connsiteY0" fmla="*/ 1845920 h 2388064"/>
                  <a:gd name="connsiteX1" fmla="*/ 1660529 w 1668998"/>
                  <a:gd name="connsiteY1" fmla="*/ 2000992 h 2388064"/>
                  <a:gd name="connsiteX2" fmla="*/ 1023911 w 1668998"/>
                  <a:gd name="connsiteY2" fmla="*/ 2362891 h 2388064"/>
                  <a:gd name="connsiteX3" fmla="*/ 3032 w 1668998"/>
                  <a:gd name="connsiteY3" fmla="*/ 1226722 h 2388064"/>
                  <a:gd name="connsiteX4" fmla="*/ 1269039 w 1668998"/>
                  <a:gd name="connsiteY4" fmla="*/ 0 h 2388064"/>
                  <a:gd name="connsiteX0" fmla="*/ 1334359 w 1677811"/>
                  <a:gd name="connsiteY0" fmla="*/ 1845920 h 2388064"/>
                  <a:gd name="connsiteX1" fmla="*/ 1669342 w 1677811"/>
                  <a:gd name="connsiteY1" fmla="*/ 2000992 h 2388064"/>
                  <a:gd name="connsiteX2" fmla="*/ 1032724 w 1677811"/>
                  <a:gd name="connsiteY2" fmla="*/ 2362891 h 2388064"/>
                  <a:gd name="connsiteX3" fmla="*/ 11845 w 1677811"/>
                  <a:gd name="connsiteY3" fmla="*/ 1226722 h 2388064"/>
                  <a:gd name="connsiteX4" fmla="*/ 1277852 w 1677811"/>
                  <a:gd name="connsiteY4" fmla="*/ 0 h 2388064"/>
                  <a:gd name="connsiteX0" fmla="*/ 1334359 w 1677811"/>
                  <a:gd name="connsiteY0" fmla="*/ 1845920 h 2388064"/>
                  <a:gd name="connsiteX1" fmla="*/ 1669342 w 1677811"/>
                  <a:gd name="connsiteY1" fmla="*/ 2000992 h 2388064"/>
                  <a:gd name="connsiteX2" fmla="*/ 1032724 w 1677811"/>
                  <a:gd name="connsiteY2" fmla="*/ 2362891 h 2388064"/>
                  <a:gd name="connsiteX3" fmla="*/ 11845 w 1677811"/>
                  <a:gd name="connsiteY3" fmla="*/ 1226722 h 2388064"/>
                  <a:gd name="connsiteX4" fmla="*/ 1277852 w 1677811"/>
                  <a:gd name="connsiteY4" fmla="*/ 0 h 2388064"/>
                  <a:gd name="connsiteX0" fmla="*/ 1691068 w 2034520"/>
                  <a:gd name="connsiteY0" fmla="*/ 1845920 h 2386914"/>
                  <a:gd name="connsiteX1" fmla="*/ 2026051 w 2034520"/>
                  <a:gd name="connsiteY1" fmla="*/ 2000992 h 2386914"/>
                  <a:gd name="connsiteX2" fmla="*/ 1389433 w 2034520"/>
                  <a:gd name="connsiteY2" fmla="*/ 2362891 h 2386914"/>
                  <a:gd name="connsiteX3" fmla="*/ 9326 w 2034520"/>
                  <a:gd name="connsiteY3" fmla="*/ 1249582 h 2386914"/>
                  <a:gd name="connsiteX4" fmla="*/ 1634561 w 2034520"/>
                  <a:gd name="connsiteY4" fmla="*/ 0 h 2386914"/>
                  <a:gd name="connsiteX0" fmla="*/ 1691068 w 2035867"/>
                  <a:gd name="connsiteY0" fmla="*/ 1845920 h 2361904"/>
                  <a:gd name="connsiteX1" fmla="*/ 2026051 w 2035867"/>
                  <a:gd name="connsiteY1" fmla="*/ 2000992 h 2361904"/>
                  <a:gd name="connsiteX2" fmla="*/ 1360042 w 2035867"/>
                  <a:gd name="connsiteY2" fmla="*/ 2336766 h 2361904"/>
                  <a:gd name="connsiteX3" fmla="*/ 9326 w 2035867"/>
                  <a:gd name="connsiteY3" fmla="*/ 1249582 h 2361904"/>
                  <a:gd name="connsiteX4" fmla="*/ 1634561 w 2035867"/>
                  <a:gd name="connsiteY4" fmla="*/ 0 h 2361904"/>
                  <a:gd name="connsiteX0" fmla="*/ 1691068 w 2007816"/>
                  <a:gd name="connsiteY0" fmla="*/ 1845920 h 2361228"/>
                  <a:gd name="connsiteX1" fmla="*/ 1996660 w 2007816"/>
                  <a:gd name="connsiteY1" fmla="*/ 1994460 h 2361228"/>
                  <a:gd name="connsiteX2" fmla="*/ 1360042 w 2007816"/>
                  <a:gd name="connsiteY2" fmla="*/ 2336766 h 2361228"/>
                  <a:gd name="connsiteX3" fmla="*/ 9326 w 2007816"/>
                  <a:gd name="connsiteY3" fmla="*/ 1249582 h 2361228"/>
                  <a:gd name="connsiteX4" fmla="*/ 1634561 w 2007816"/>
                  <a:gd name="connsiteY4" fmla="*/ 0 h 2361228"/>
                  <a:gd name="connsiteX0" fmla="*/ 1691068 w 1983204"/>
                  <a:gd name="connsiteY0" fmla="*/ 1845920 h 2362949"/>
                  <a:gd name="connsiteX1" fmla="*/ 1970534 w 1983204"/>
                  <a:gd name="connsiteY1" fmla="*/ 2010788 h 2362949"/>
                  <a:gd name="connsiteX2" fmla="*/ 1360042 w 1983204"/>
                  <a:gd name="connsiteY2" fmla="*/ 2336766 h 2362949"/>
                  <a:gd name="connsiteX3" fmla="*/ 9326 w 1983204"/>
                  <a:gd name="connsiteY3" fmla="*/ 1249582 h 2362949"/>
                  <a:gd name="connsiteX4" fmla="*/ 1634561 w 1983204"/>
                  <a:gd name="connsiteY4" fmla="*/ 0 h 2362949"/>
                  <a:gd name="connsiteX0" fmla="*/ 1691068 w 1985415"/>
                  <a:gd name="connsiteY0" fmla="*/ 1845920 h 2364992"/>
                  <a:gd name="connsiteX1" fmla="*/ 1970534 w 1985415"/>
                  <a:gd name="connsiteY1" fmla="*/ 2010788 h 2364992"/>
                  <a:gd name="connsiteX2" fmla="*/ 1360042 w 1985415"/>
                  <a:gd name="connsiteY2" fmla="*/ 2336766 h 2364992"/>
                  <a:gd name="connsiteX3" fmla="*/ 9326 w 1985415"/>
                  <a:gd name="connsiteY3" fmla="*/ 1249582 h 2364992"/>
                  <a:gd name="connsiteX4" fmla="*/ 1634561 w 1985415"/>
                  <a:gd name="connsiteY4" fmla="*/ 0 h 2364992"/>
                  <a:gd name="connsiteX0" fmla="*/ 1691068 w 2006785"/>
                  <a:gd name="connsiteY0" fmla="*/ 1845920 h 2366600"/>
                  <a:gd name="connsiteX1" fmla="*/ 1993394 w 2006785"/>
                  <a:gd name="connsiteY1" fmla="*/ 2023851 h 2366600"/>
                  <a:gd name="connsiteX2" fmla="*/ 1360042 w 2006785"/>
                  <a:gd name="connsiteY2" fmla="*/ 2336766 h 2366600"/>
                  <a:gd name="connsiteX3" fmla="*/ 9326 w 2006785"/>
                  <a:gd name="connsiteY3" fmla="*/ 1249582 h 2366600"/>
                  <a:gd name="connsiteX4" fmla="*/ 1634561 w 2006785"/>
                  <a:gd name="connsiteY4" fmla="*/ 0 h 2366600"/>
                  <a:gd name="connsiteX0" fmla="*/ 1723517 w 2039234"/>
                  <a:gd name="connsiteY0" fmla="*/ 1845920 h 2366600"/>
                  <a:gd name="connsiteX1" fmla="*/ 2025843 w 2039234"/>
                  <a:gd name="connsiteY1" fmla="*/ 2023851 h 2366600"/>
                  <a:gd name="connsiteX2" fmla="*/ 1392491 w 2039234"/>
                  <a:gd name="connsiteY2" fmla="*/ 2336766 h 2366600"/>
                  <a:gd name="connsiteX3" fmla="*/ 41775 w 2039234"/>
                  <a:gd name="connsiteY3" fmla="*/ 1249582 h 2366600"/>
                  <a:gd name="connsiteX4" fmla="*/ 1667010 w 2039234"/>
                  <a:gd name="connsiteY4" fmla="*/ 0 h 2366600"/>
                  <a:gd name="connsiteX0" fmla="*/ 1723517 w 2039234"/>
                  <a:gd name="connsiteY0" fmla="*/ 1845920 h 2366600"/>
                  <a:gd name="connsiteX1" fmla="*/ 2025843 w 2039234"/>
                  <a:gd name="connsiteY1" fmla="*/ 2023851 h 2366600"/>
                  <a:gd name="connsiteX2" fmla="*/ 1392491 w 2039234"/>
                  <a:gd name="connsiteY2" fmla="*/ 2336766 h 2366600"/>
                  <a:gd name="connsiteX3" fmla="*/ 41775 w 2039234"/>
                  <a:gd name="connsiteY3" fmla="*/ 1249582 h 2366600"/>
                  <a:gd name="connsiteX4" fmla="*/ 1667010 w 2039234"/>
                  <a:gd name="connsiteY4" fmla="*/ 0 h 2366600"/>
                  <a:gd name="connsiteX0" fmla="*/ 1742510 w 2058227"/>
                  <a:gd name="connsiteY0" fmla="*/ 2293323 h 2814003"/>
                  <a:gd name="connsiteX1" fmla="*/ 2044836 w 2058227"/>
                  <a:gd name="connsiteY1" fmla="*/ 2471254 h 2814003"/>
                  <a:gd name="connsiteX2" fmla="*/ 1411484 w 2058227"/>
                  <a:gd name="connsiteY2" fmla="*/ 2784169 h 2814003"/>
                  <a:gd name="connsiteX3" fmla="*/ 60768 w 2058227"/>
                  <a:gd name="connsiteY3" fmla="*/ 1696985 h 2814003"/>
                  <a:gd name="connsiteX4" fmla="*/ 1055720 w 2058227"/>
                  <a:gd name="connsiteY4" fmla="*/ 0 h 2814003"/>
                  <a:gd name="connsiteX0" fmla="*/ 1760732 w 2076449"/>
                  <a:gd name="connsiteY0" fmla="*/ 2293323 h 2814003"/>
                  <a:gd name="connsiteX1" fmla="*/ 2063058 w 2076449"/>
                  <a:gd name="connsiteY1" fmla="*/ 2471254 h 2814003"/>
                  <a:gd name="connsiteX2" fmla="*/ 1429706 w 2076449"/>
                  <a:gd name="connsiteY2" fmla="*/ 2784169 h 2814003"/>
                  <a:gd name="connsiteX3" fmla="*/ 78990 w 2076449"/>
                  <a:gd name="connsiteY3" fmla="*/ 1696985 h 2814003"/>
                  <a:gd name="connsiteX4" fmla="*/ 1073942 w 2076449"/>
                  <a:gd name="connsiteY4" fmla="*/ 0 h 2814003"/>
                  <a:gd name="connsiteX0" fmla="*/ 1771580 w 2087297"/>
                  <a:gd name="connsiteY0" fmla="*/ 2299854 h 2820534"/>
                  <a:gd name="connsiteX1" fmla="*/ 2073906 w 2087297"/>
                  <a:gd name="connsiteY1" fmla="*/ 2477785 h 2820534"/>
                  <a:gd name="connsiteX2" fmla="*/ 1440554 w 2087297"/>
                  <a:gd name="connsiteY2" fmla="*/ 2790700 h 2820534"/>
                  <a:gd name="connsiteX3" fmla="*/ 89838 w 2087297"/>
                  <a:gd name="connsiteY3" fmla="*/ 1703516 h 2820534"/>
                  <a:gd name="connsiteX4" fmla="*/ 950896 w 2087297"/>
                  <a:gd name="connsiteY4" fmla="*/ 0 h 2820534"/>
                  <a:gd name="connsiteX0" fmla="*/ 1822669 w 2138386"/>
                  <a:gd name="connsiteY0" fmla="*/ 2306385 h 2827065"/>
                  <a:gd name="connsiteX1" fmla="*/ 2124995 w 2138386"/>
                  <a:gd name="connsiteY1" fmla="*/ 2484316 h 2827065"/>
                  <a:gd name="connsiteX2" fmla="*/ 1491643 w 2138386"/>
                  <a:gd name="connsiteY2" fmla="*/ 2797231 h 2827065"/>
                  <a:gd name="connsiteX3" fmla="*/ 140927 w 2138386"/>
                  <a:gd name="connsiteY3" fmla="*/ 1710047 h 2827065"/>
                  <a:gd name="connsiteX4" fmla="*/ 632960 w 2138386"/>
                  <a:gd name="connsiteY4" fmla="*/ 0 h 2827065"/>
                  <a:gd name="connsiteX0" fmla="*/ 1796717 w 2112434"/>
                  <a:gd name="connsiteY0" fmla="*/ 2306385 h 2827065"/>
                  <a:gd name="connsiteX1" fmla="*/ 2099043 w 2112434"/>
                  <a:gd name="connsiteY1" fmla="*/ 2484316 h 2827065"/>
                  <a:gd name="connsiteX2" fmla="*/ 1465691 w 2112434"/>
                  <a:gd name="connsiteY2" fmla="*/ 2797231 h 2827065"/>
                  <a:gd name="connsiteX3" fmla="*/ 114975 w 2112434"/>
                  <a:gd name="connsiteY3" fmla="*/ 1710047 h 2827065"/>
                  <a:gd name="connsiteX4" fmla="*/ 607008 w 2112434"/>
                  <a:gd name="connsiteY4" fmla="*/ 0 h 2827065"/>
                  <a:gd name="connsiteX0" fmla="*/ 2252352 w 2568069"/>
                  <a:gd name="connsiteY0" fmla="*/ 2306385 h 2823025"/>
                  <a:gd name="connsiteX1" fmla="*/ 2554678 w 2568069"/>
                  <a:gd name="connsiteY1" fmla="*/ 2484316 h 2823025"/>
                  <a:gd name="connsiteX2" fmla="*/ 1921326 w 2568069"/>
                  <a:gd name="connsiteY2" fmla="*/ 2797231 h 2823025"/>
                  <a:gd name="connsiteX3" fmla="*/ 69131 w 2568069"/>
                  <a:gd name="connsiteY3" fmla="*/ 1782356 h 2823025"/>
                  <a:gd name="connsiteX4" fmla="*/ 1062643 w 2568069"/>
                  <a:gd name="connsiteY4" fmla="*/ 0 h 2823025"/>
                  <a:gd name="connsiteX0" fmla="*/ 2252352 w 2649917"/>
                  <a:gd name="connsiteY0" fmla="*/ 2306385 h 2792731"/>
                  <a:gd name="connsiteX1" fmla="*/ 2554678 w 2649917"/>
                  <a:gd name="connsiteY1" fmla="*/ 2484316 h 2792731"/>
                  <a:gd name="connsiteX2" fmla="*/ 633659 w 2649917"/>
                  <a:gd name="connsiteY2" fmla="*/ 2767487 h 2792731"/>
                  <a:gd name="connsiteX3" fmla="*/ 69131 w 2649917"/>
                  <a:gd name="connsiteY3" fmla="*/ 1782356 h 2792731"/>
                  <a:gd name="connsiteX4" fmla="*/ 1062643 w 2649917"/>
                  <a:gd name="connsiteY4" fmla="*/ 0 h 2792731"/>
                  <a:gd name="connsiteX0" fmla="*/ 1147177 w 2558751"/>
                  <a:gd name="connsiteY0" fmla="*/ 1486084 h 2803598"/>
                  <a:gd name="connsiteX1" fmla="*/ 2554678 w 2558751"/>
                  <a:gd name="connsiteY1" fmla="*/ 2484316 h 2803598"/>
                  <a:gd name="connsiteX2" fmla="*/ 633659 w 2558751"/>
                  <a:gd name="connsiteY2" fmla="*/ 2767487 h 2803598"/>
                  <a:gd name="connsiteX3" fmla="*/ 69131 w 2558751"/>
                  <a:gd name="connsiteY3" fmla="*/ 1782356 h 2803598"/>
                  <a:gd name="connsiteX4" fmla="*/ 1062643 w 2558751"/>
                  <a:gd name="connsiteY4" fmla="*/ 0 h 2803598"/>
                  <a:gd name="connsiteX0" fmla="*/ 1147177 w 1256276"/>
                  <a:gd name="connsiteY0" fmla="*/ 1486084 h 2787077"/>
                  <a:gd name="connsiteX1" fmla="*/ 1136905 w 1256276"/>
                  <a:gd name="connsiteY1" fmla="*/ 2365774 h 2787077"/>
                  <a:gd name="connsiteX2" fmla="*/ 633659 w 1256276"/>
                  <a:gd name="connsiteY2" fmla="*/ 2767487 h 2787077"/>
                  <a:gd name="connsiteX3" fmla="*/ 69131 w 1256276"/>
                  <a:gd name="connsiteY3" fmla="*/ 1782356 h 2787077"/>
                  <a:gd name="connsiteX4" fmla="*/ 1062643 w 1256276"/>
                  <a:gd name="connsiteY4" fmla="*/ 0 h 2787077"/>
                  <a:gd name="connsiteX0" fmla="*/ 832678 w 1141953"/>
                  <a:gd name="connsiteY0" fmla="*/ 2362584 h 2781689"/>
                  <a:gd name="connsiteX1" fmla="*/ 1136905 w 1141953"/>
                  <a:gd name="connsiteY1" fmla="*/ 2365774 h 2781689"/>
                  <a:gd name="connsiteX2" fmla="*/ 633659 w 1141953"/>
                  <a:gd name="connsiteY2" fmla="*/ 2767487 h 2781689"/>
                  <a:gd name="connsiteX3" fmla="*/ 69131 w 1141953"/>
                  <a:gd name="connsiteY3" fmla="*/ 1782356 h 2781689"/>
                  <a:gd name="connsiteX4" fmla="*/ 1062643 w 1141953"/>
                  <a:gd name="connsiteY4" fmla="*/ 0 h 2781689"/>
                  <a:gd name="connsiteX0" fmla="*/ 1300007 w 1609282"/>
                  <a:gd name="connsiteY0" fmla="*/ 2362584 h 2774964"/>
                  <a:gd name="connsiteX1" fmla="*/ 1604234 w 1609282"/>
                  <a:gd name="connsiteY1" fmla="*/ 2365774 h 2774964"/>
                  <a:gd name="connsiteX2" fmla="*/ 1100988 w 1609282"/>
                  <a:gd name="connsiteY2" fmla="*/ 2767487 h 2774964"/>
                  <a:gd name="connsiteX3" fmla="*/ 49510 w 1609282"/>
                  <a:gd name="connsiteY3" fmla="*/ 1964923 h 2774964"/>
                  <a:gd name="connsiteX4" fmla="*/ 1529972 w 1609282"/>
                  <a:gd name="connsiteY4" fmla="*/ 0 h 2774964"/>
                  <a:gd name="connsiteX0" fmla="*/ 1282589 w 1591864"/>
                  <a:gd name="connsiteY0" fmla="*/ 2362584 h 2774964"/>
                  <a:gd name="connsiteX1" fmla="*/ 1586816 w 1591864"/>
                  <a:gd name="connsiteY1" fmla="*/ 2365774 h 2774964"/>
                  <a:gd name="connsiteX2" fmla="*/ 1083570 w 1591864"/>
                  <a:gd name="connsiteY2" fmla="*/ 2767487 h 2774964"/>
                  <a:gd name="connsiteX3" fmla="*/ 32092 w 1591864"/>
                  <a:gd name="connsiteY3" fmla="*/ 1964923 h 2774964"/>
                  <a:gd name="connsiteX4" fmla="*/ 1512554 w 1591864"/>
                  <a:gd name="connsiteY4" fmla="*/ 0 h 2774964"/>
                  <a:gd name="connsiteX0" fmla="*/ 1282589 w 1591864"/>
                  <a:gd name="connsiteY0" fmla="*/ 2362584 h 2774964"/>
                  <a:gd name="connsiteX1" fmla="*/ 1586816 w 1591864"/>
                  <a:gd name="connsiteY1" fmla="*/ 2365774 h 2774964"/>
                  <a:gd name="connsiteX2" fmla="*/ 1083570 w 1591864"/>
                  <a:gd name="connsiteY2" fmla="*/ 2767487 h 2774964"/>
                  <a:gd name="connsiteX3" fmla="*/ 32092 w 1591864"/>
                  <a:gd name="connsiteY3" fmla="*/ 1964923 h 2774964"/>
                  <a:gd name="connsiteX4" fmla="*/ 1512554 w 1591864"/>
                  <a:gd name="connsiteY4" fmla="*/ 0 h 2774964"/>
                  <a:gd name="connsiteX0" fmla="*/ 1229976 w 1539251"/>
                  <a:gd name="connsiteY0" fmla="*/ 2362584 h 2841361"/>
                  <a:gd name="connsiteX1" fmla="*/ 1534203 w 1539251"/>
                  <a:gd name="connsiteY1" fmla="*/ 2365774 h 2841361"/>
                  <a:gd name="connsiteX2" fmla="*/ 1030957 w 1539251"/>
                  <a:gd name="connsiteY2" fmla="*/ 2767487 h 2841361"/>
                  <a:gd name="connsiteX3" fmla="*/ 33225 w 1539251"/>
                  <a:gd name="connsiteY3" fmla="*/ 2325516 h 2841361"/>
                  <a:gd name="connsiteX4" fmla="*/ 1459941 w 1539251"/>
                  <a:gd name="connsiteY4" fmla="*/ 0 h 2841361"/>
                  <a:gd name="connsiteX0" fmla="*/ 1229976 w 1539251"/>
                  <a:gd name="connsiteY0" fmla="*/ 2362584 h 2767584"/>
                  <a:gd name="connsiteX1" fmla="*/ 1534203 w 1539251"/>
                  <a:gd name="connsiteY1" fmla="*/ 2365774 h 2767584"/>
                  <a:gd name="connsiteX2" fmla="*/ 1030957 w 1539251"/>
                  <a:gd name="connsiteY2" fmla="*/ 2767487 h 2767584"/>
                  <a:gd name="connsiteX3" fmla="*/ 33225 w 1539251"/>
                  <a:gd name="connsiteY3" fmla="*/ 2325516 h 2767584"/>
                  <a:gd name="connsiteX4" fmla="*/ 1459941 w 1539251"/>
                  <a:gd name="connsiteY4" fmla="*/ 0 h 2767584"/>
                  <a:gd name="connsiteX0" fmla="*/ 1297527 w 1606802"/>
                  <a:gd name="connsiteY0" fmla="*/ 2362584 h 2767601"/>
                  <a:gd name="connsiteX1" fmla="*/ 1601754 w 1606802"/>
                  <a:gd name="connsiteY1" fmla="*/ 2365774 h 2767601"/>
                  <a:gd name="connsiteX2" fmla="*/ 1098508 w 1606802"/>
                  <a:gd name="connsiteY2" fmla="*/ 2767487 h 2767601"/>
                  <a:gd name="connsiteX3" fmla="*/ 31783 w 1606802"/>
                  <a:gd name="connsiteY3" fmla="*/ 2322144 h 2767601"/>
                  <a:gd name="connsiteX4" fmla="*/ 1527492 w 1606802"/>
                  <a:gd name="connsiteY4" fmla="*/ 0 h 2767601"/>
                  <a:gd name="connsiteX0" fmla="*/ 1364290 w 1673565"/>
                  <a:gd name="connsiteY0" fmla="*/ 2362584 h 2767601"/>
                  <a:gd name="connsiteX1" fmla="*/ 1668517 w 1673565"/>
                  <a:gd name="connsiteY1" fmla="*/ 2365774 h 2767601"/>
                  <a:gd name="connsiteX2" fmla="*/ 1165271 w 1673565"/>
                  <a:gd name="connsiteY2" fmla="*/ 2767487 h 2767601"/>
                  <a:gd name="connsiteX3" fmla="*/ 98546 w 1673565"/>
                  <a:gd name="connsiteY3" fmla="*/ 2322144 h 2767601"/>
                  <a:gd name="connsiteX4" fmla="*/ 1594255 w 1673565"/>
                  <a:gd name="connsiteY4" fmla="*/ 0 h 2767601"/>
                  <a:gd name="connsiteX0" fmla="*/ 1262855 w 1572130"/>
                  <a:gd name="connsiteY0" fmla="*/ 2362584 h 2767686"/>
                  <a:gd name="connsiteX1" fmla="*/ 1567082 w 1572130"/>
                  <a:gd name="connsiteY1" fmla="*/ 2365774 h 2767686"/>
                  <a:gd name="connsiteX2" fmla="*/ 1063836 w 1572130"/>
                  <a:gd name="connsiteY2" fmla="*/ 2767487 h 2767686"/>
                  <a:gd name="connsiteX3" fmla="*/ 103997 w 1572130"/>
                  <a:gd name="connsiteY3" fmla="*/ 2376610 h 2767686"/>
                  <a:gd name="connsiteX4" fmla="*/ 1492820 w 1572130"/>
                  <a:gd name="connsiteY4" fmla="*/ 0 h 2767686"/>
                  <a:gd name="connsiteX0" fmla="*/ 1221310 w 1530585"/>
                  <a:gd name="connsiteY0" fmla="*/ 2362584 h 2767686"/>
                  <a:gd name="connsiteX1" fmla="*/ 1525537 w 1530585"/>
                  <a:gd name="connsiteY1" fmla="*/ 2365774 h 2767686"/>
                  <a:gd name="connsiteX2" fmla="*/ 1022291 w 1530585"/>
                  <a:gd name="connsiteY2" fmla="*/ 2767487 h 2767686"/>
                  <a:gd name="connsiteX3" fmla="*/ 62452 w 1530585"/>
                  <a:gd name="connsiteY3" fmla="*/ 2376610 h 2767686"/>
                  <a:gd name="connsiteX4" fmla="*/ 1451275 w 1530585"/>
                  <a:gd name="connsiteY4" fmla="*/ 0 h 2767686"/>
                  <a:gd name="connsiteX0" fmla="*/ 1115875 w 1425150"/>
                  <a:gd name="connsiteY0" fmla="*/ 2362584 h 2770129"/>
                  <a:gd name="connsiteX1" fmla="*/ 1420102 w 1425150"/>
                  <a:gd name="connsiteY1" fmla="*/ 2365774 h 2770129"/>
                  <a:gd name="connsiteX2" fmla="*/ 916856 w 1425150"/>
                  <a:gd name="connsiteY2" fmla="*/ 2767487 h 2770129"/>
                  <a:gd name="connsiteX3" fmla="*/ 66798 w 1425150"/>
                  <a:gd name="connsiteY3" fmla="*/ 2405766 h 2770129"/>
                  <a:gd name="connsiteX4" fmla="*/ 1345840 w 1425150"/>
                  <a:gd name="connsiteY4" fmla="*/ 0 h 2770129"/>
                  <a:gd name="connsiteX0" fmla="*/ 1153814 w 1463089"/>
                  <a:gd name="connsiteY0" fmla="*/ 2362584 h 2770129"/>
                  <a:gd name="connsiteX1" fmla="*/ 1458041 w 1463089"/>
                  <a:gd name="connsiteY1" fmla="*/ 2365774 h 2770129"/>
                  <a:gd name="connsiteX2" fmla="*/ 954795 w 1463089"/>
                  <a:gd name="connsiteY2" fmla="*/ 2767487 h 2770129"/>
                  <a:gd name="connsiteX3" fmla="*/ 104737 w 1463089"/>
                  <a:gd name="connsiteY3" fmla="*/ 2405766 h 2770129"/>
                  <a:gd name="connsiteX4" fmla="*/ 1383779 w 1463089"/>
                  <a:gd name="connsiteY4" fmla="*/ 0 h 2770129"/>
                  <a:gd name="connsiteX0" fmla="*/ 1153814 w 1463089"/>
                  <a:gd name="connsiteY0" fmla="*/ 2362584 h 2768172"/>
                  <a:gd name="connsiteX1" fmla="*/ 1458041 w 1463089"/>
                  <a:gd name="connsiteY1" fmla="*/ 2365774 h 2768172"/>
                  <a:gd name="connsiteX2" fmla="*/ 954795 w 1463089"/>
                  <a:gd name="connsiteY2" fmla="*/ 2767487 h 2768172"/>
                  <a:gd name="connsiteX3" fmla="*/ 104737 w 1463089"/>
                  <a:gd name="connsiteY3" fmla="*/ 2405766 h 2768172"/>
                  <a:gd name="connsiteX4" fmla="*/ 1383779 w 1463089"/>
                  <a:gd name="connsiteY4" fmla="*/ 0 h 2768172"/>
                  <a:gd name="connsiteX0" fmla="*/ 1153814 w 1463089"/>
                  <a:gd name="connsiteY0" fmla="*/ 2362584 h 2777270"/>
                  <a:gd name="connsiteX1" fmla="*/ 1458041 w 1463089"/>
                  <a:gd name="connsiteY1" fmla="*/ 2365774 h 2777270"/>
                  <a:gd name="connsiteX2" fmla="*/ 954795 w 1463089"/>
                  <a:gd name="connsiteY2" fmla="*/ 2767487 h 2777270"/>
                  <a:gd name="connsiteX3" fmla="*/ 104737 w 1463089"/>
                  <a:gd name="connsiteY3" fmla="*/ 2405766 h 2777270"/>
                  <a:gd name="connsiteX4" fmla="*/ 1383779 w 1463089"/>
                  <a:gd name="connsiteY4" fmla="*/ 0 h 2777270"/>
                  <a:gd name="connsiteX0" fmla="*/ 1153814 w 1463089"/>
                  <a:gd name="connsiteY0" fmla="*/ 2362584 h 2797207"/>
                  <a:gd name="connsiteX1" fmla="*/ 1458041 w 1463089"/>
                  <a:gd name="connsiteY1" fmla="*/ 2365774 h 2797207"/>
                  <a:gd name="connsiteX2" fmla="*/ 954795 w 1463089"/>
                  <a:gd name="connsiteY2" fmla="*/ 2767487 h 2797207"/>
                  <a:gd name="connsiteX3" fmla="*/ 104737 w 1463089"/>
                  <a:gd name="connsiteY3" fmla="*/ 2405766 h 2797207"/>
                  <a:gd name="connsiteX4" fmla="*/ 1383779 w 1463089"/>
                  <a:gd name="connsiteY4" fmla="*/ 0 h 2797207"/>
                  <a:gd name="connsiteX0" fmla="*/ 1141698 w 1450973"/>
                  <a:gd name="connsiteY0" fmla="*/ 2362584 h 2797207"/>
                  <a:gd name="connsiteX1" fmla="*/ 1445925 w 1450973"/>
                  <a:gd name="connsiteY1" fmla="*/ 2365774 h 2797207"/>
                  <a:gd name="connsiteX2" fmla="*/ 942679 w 1450973"/>
                  <a:gd name="connsiteY2" fmla="*/ 2767487 h 2797207"/>
                  <a:gd name="connsiteX3" fmla="*/ 92621 w 1450973"/>
                  <a:gd name="connsiteY3" fmla="*/ 2405766 h 2797207"/>
                  <a:gd name="connsiteX4" fmla="*/ 1371663 w 1450973"/>
                  <a:gd name="connsiteY4" fmla="*/ 0 h 2797207"/>
                  <a:gd name="connsiteX0" fmla="*/ 1141698 w 1450973"/>
                  <a:gd name="connsiteY0" fmla="*/ 2362584 h 2800277"/>
                  <a:gd name="connsiteX1" fmla="*/ 1445925 w 1450973"/>
                  <a:gd name="connsiteY1" fmla="*/ 2365774 h 2800277"/>
                  <a:gd name="connsiteX2" fmla="*/ 942679 w 1450973"/>
                  <a:gd name="connsiteY2" fmla="*/ 2767487 h 2800277"/>
                  <a:gd name="connsiteX3" fmla="*/ 92621 w 1450973"/>
                  <a:gd name="connsiteY3" fmla="*/ 2405766 h 2800277"/>
                  <a:gd name="connsiteX4" fmla="*/ 1371663 w 1450973"/>
                  <a:gd name="connsiteY4" fmla="*/ 0 h 2800277"/>
                  <a:gd name="connsiteX0" fmla="*/ 1141698 w 1450973"/>
                  <a:gd name="connsiteY0" fmla="*/ 2362584 h 2797474"/>
                  <a:gd name="connsiteX1" fmla="*/ 1445925 w 1450973"/>
                  <a:gd name="connsiteY1" fmla="*/ 2365774 h 2797474"/>
                  <a:gd name="connsiteX2" fmla="*/ 942679 w 1450973"/>
                  <a:gd name="connsiteY2" fmla="*/ 2767487 h 2797474"/>
                  <a:gd name="connsiteX3" fmla="*/ 92621 w 1450973"/>
                  <a:gd name="connsiteY3" fmla="*/ 2405766 h 2797474"/>
                  <a:gd name="connsiteX4" fmla="*/ 1371663 w 1450973"/>
                  <a:gd name="connsiteY4" fmla="*/ 0 h 2797474"/>
                  <a:gd name="connsiteX0" fmla="*/ 1133493 w 1531454"/>
                  <a:gd name="connsiteY0" fmla="*/ 2222694 h 2657584"/>
                  <a:gd name="connsiteX1" fmla="*/ 1437720 w 1531454"/>
                  <a:gd name="connsiteY1" fmla="*/ 2225884 h 2657584"/>
                  <a:gd name="connsiteX2" fmla="*/ 934474 w 1531454"/>
                  <a:gd name="connsiteY2" fmla="*/ 2627597 h 2657584"/>
                  <a:gd name="connsiteX3" fmla="*/ 84416 w 1531454"/>
                  <a:gd name="connsiteY3" fmla="*/ 2265876 h 2657584"/>
                  <a:gd name="connsiteX4" fmla="*/ 1531454 w 1531454"/>
                  <a:gd name="connsiteY4" fmla="*/ 0 h 2657584"/>
                  <a:gd name="connsiteX0" fmla="*/ 1181343 w 1579304"/>
                  <a:gd name="connsiteY0" fmla="*/ 2222694 h 2657584"/>
                  <a:gd name="connsiteX1" fmla="*/ 1485570 w 1579304"/>
                  <a:gd name="connsiteY1" fmla="*/ 2225884 h 2657584"/>
                  <a:gd name="connsiteX2" fmla="*/ 982324 w 1579304"/>
                  <a:gd name="connsiteY2" fmla="*/ 2627597 h 2657584"/>
                  <a:gd name="connsiteX3" fmla="*/ 132266 w 1579304"/>
                  <a:gd name="connsiteY3" fmla="*/ 2265876 h 2657584"/>
                  <a:gd name="connsiteX4" fmla="*/ 1579304 w 1579304"/>
                  <a:gd name="connsiteY4" fmla="*/ 0 h 2657584"/>
                  <a:gd name="connsiteX0" fmla="*/ 1194767 w 1504042"/>
                  <a:gd name="connsiteY0" fmla="*/ 2244110 h 2679000"/>
                  <a:gd name="connsiteX1" fmla="*/ 1498994 w 1504042"/>
                  <a:gd name="connsiteY1" fmla="*/ 2247300 h 2679000"/>
                  <a:gd name="connsiteX2" fmla="*/ 995748 w 1504042"/>
                  <a:gd name="connsiteY2" fmla="*/ 2649013 h 2679000"/>
                  <a:gd name="connsiteX3" fmla="*/ 145690 w 1504042"/>
                  <a:gd name="connsiteY3" fmla="*/ 2287292 h 2679000"/>
                  <a:gd name="connsiteX4" fmla="*/ 1471502 w 1504042"/>
                  <a:gd name="connsiteY4" fmla="*/ 0 h 2679000"/>
                  <a:gd name="connsiteX0" fmla="*/ 1197297 w 1506572"/>
                  <a:gd name="connsiteY0" fmla="*/ 2353562 h 2788452"/>
                  <a:gd name="connsiteX1" fmla="*/ 1501524 w 1506572"/>
                  <a:gd name="connsiteY1" fmla="*/ 2356752 h 2788452"/>
                  <a:gd name="connsiteX2" fmla="*/ 998278 w 1506572"/>
                  <a:gd name="connsiteY2" fmla="*/ 2758465 h 2788452"/>
                  <a:gd name="connsiteX3" fmla="*/ 148220 w 1506572"/>
                  <a:gd name="connsiteY3" fmla="*/ 2396744 h 2788452"/>
                  <a:gd name="connsiteX4" fmla="*/ 1453378 w 1506572"/>
                  <a:gd name="connsiteY4" fmla="*/ 0 h 2788452"/>
                  <a:gd name="connsiteX0" fmla="*/ 1157198 w 1466473"/>
                  <a:gd name="connsiteY0" fmla="*/ 2353562 h 2788452"/>
                  <a:gd name="connsiteX1" fmla="*/ 1461425 w 1466473"/>
                  <a:gd name="connsiteY1" fmla="*/ 2356752 h 2788452"/>
                  <a:gd name="connsiteX2" fmla="*/ 958179 w 1466473"/>
                  <a:gd name="connsiteY2" fmla="*/ 2758465 h 2788452"/>
                  <a:gd name="connsiteX3" fmla="*/ 108121 w 1466473"/>
                  <a:gd name="connsiteY3" fmla="*/ 2396744 h 2788452"/>
                  <a:gd name="connsiteX4" fmla="*/ 1413279 w 1466473"/>
                  <a:gd name="connsiteY4" fmla="*/ 0 h 2788452"/>
                  <a:gd name="connsiteX0" fmla="*/ 1028100 w 1337375"/>
                  <a:gd name="connsiteY0" fmla="*/ 2353562 h 2758548"/>
                  <a:gd name="connsiteX1" fmla="*/ 1332327 w 1337375"/>
                  <a:gd name="connsiteY1" fmla="*/ 2356752 h 2758548"/>
                  <a:gd name="connsiteX2" fmla="*/ 829081 w 1337375"/>
                  <a:gd name="connsiteY2" fmla="*/ 2758465 h 2758548"/>
                  <a:gd name="connsiteX3" fmla="*/ 119101 w 1337375"/>
                  <a:gd name="connsiteY3" fmla="*/ 2372055 h 2758548"/>
                  <a:gd name="connsiteX4" fmla="*/ 1284181 w 1337375"/>
                  <a:gd name="connsiteY4" fmla="*/ 0 h 2758548"/>
                  <a:gd name="connsiteX0" fmla="*/ 972340 w 1281615"/>
                  <a:gd name="connsiteY0" fmla="*/ 2353562 h 2758482"/>
                  <a:gd name="connsiteX1" fmla="*/ 1276567 w 1281615"/>
                  <a:gd name="connsiteY1" fmla="*/ 2356752 h 2758482"/>
                  <a:gd name="connsiteX2" fmla="*/ 773321 w 1281615"/>
                  <a:gd name="connsiteY2" fmla="*/ 2758465 h 2758482"/>
                  <a:gd name="connsiteX3" fmla="*/ 124596 w 1281615"/>
                  <a:gd name="connsiteY3" fmla="*/ 2363984 h 2758482"/>
                  <a:gd name="connsiteX4" fmla="*/ 1228421 w 1281615"/>
                  <a:gd name="connsiteY4" fmla="*/ 0 h 2758482"/>
                  <a:gd name="connsiteX0" fmla="*/ 972340 w 1280679"/>
                  <a:gd name="connsiteY0" fmla="*/ 2353562 h 2699415"/>
                  <a:gd name="connsiteX1" fmla="*/ 1276567 w 1280679"/>
                  <a:gd name="connsiteY1" fmla="*/ 2356752 h 2699415"/>
                  <a:gd name="connsiteX2" fmla="*/ 796684 w 1280679"/>
                  <a:gd name="connsiteY2" fmla="*/ 2699300 h 2699415"/>
                  <a:gd name="connsiteX3" fmla="*/ 124596 w 1280679"/>
                  <a:gd name="connsiteY3" fmla="*/ 2363984 h 2699415"/>
                  <a:gd name="connsiteX4" fmla="*/ 1228421 w 1280679"/>
                  <a:gd name="connsiteY4" fmla="*/ 0 h 2699415"/>
                  <a:gd name="connsiteX0" fmla="*/ 972340 w 1245093"/>
                  <a:gd name="connsiteY0" fmla="*/ 2353562 h 2699322"/>
                  <a:gd name="connsiteX1" fmla="*/ 1239814 w 1245093"/>
                  <a:gd name="connsiteY1" fmla="*/ 2361595 h 2699322"/>
                  <a:gd name="connsiteX2" fmla="*/ 796684 w 1245093"/>
                  <a:gd name="connsiteY2" fmla="*/ 2699300 h 2699322"/>
                  <a:gd name="connsiteX3" fmla="*/ 124596 w 1245093"/>
                  <a:gd name="connsiteY3" fmla="*/ 2363984 h 2699322"/>
                  <a:gd name="connsiteX4" fmla="*/ 1228421 w 1245093"/>
                  <a:gd name="connsiteY4" fmla="*/ 0 h 2699322"/>
                  <a:gd name="connsiteX0" fmla="*/ 965817 w 1238570"/>
                  <a:gd name="connsiteY0" fmla="*/ 2353562 h 2699322"/>
                  <a:gd name="connsiteX1" fmla="*/ 1233291 w 1238570"/>
                  <a:gd name="connsiteY1" fmla="*/ 2361595 h 2699322"/>
                  <a:gd name="connsiteX2" fmla="*/ 790161 w 1238570"/>
                  <a:gd name="connsiteY2" fmla="*/ 2699300 h 2699322"/>
                  <a:gd name="connsiteX3" fmla="*/ 118073 w 1238570"/>
                  <a:gd name="connsiteY3" fmla="*/ 2363984 h 2699322"/>
                  <a:gd name="connsiteX4" fmla="*/ 1221898 w 1238570"/>
                  <a:gd name="connsiteY4" fmla="*/ 0 h 2699322"/>
                  <a:gd name="connsiteX0" fmla="*/ 886924 w 1159677"/>
                  <a:gd name="connsiteY0" fmla="*/ 2353562 h 2699340"/>
                  <a:gd name="connsiteX1" fmla="*/ 1154398 w 1159677"/>
                  <a:gd name="connsiteY1" fmla="*/ 2361595 h 2699340"/>
                  <a:gd name="connsiteX2" fmla="*/ 711268 w 1159677"/>
                  <a:gd name="connsiteY2" fmla="*/ 2699300 h 2699340"/>
                  <a:gd name="connsiteX3" fmla="*/ 126551 w 1159677"/>
                  <a:gd name="connsiteY3" fmla="*/ 2364936 h 2699340"/>
                  <a:gd name="connsiteX4" fmla="*/ 1143005 w 1159677"/>
                  <a:gd name="connsiteY4" fmla="*/ 0 h 2699340"/>
                  <a:gd name="connsiteX0" fmla="*/ 886924 w 1157672"/>
                  <a:gd name="connsiteY0" fmla="*/ 2353562 h 2669292"/>
                  <a:gd name="connsiteX1" fmla="*/ 1154398 w 1157672"/>
                  <a:gd name="connsiteY1" fmla="*/ 2361595 h 2669292"/>
                  <a:gd name="connsiteX2" fmla="*/ 757043 w 1157672"/>
                  <a:gd name="connsiteY2" fmla="*/ 2668342 h 2669292"/>
                  <a:gd name="connsiteX3" fmla="*/ 126551 w 1157672"/>
                  <a:gd name="connsiteY3" fmla="*/ 2364936 h 2669292"/>
                  <a:gd name="connsiteX4" fmla="*/ 1143005 w 1157672"/>
                  <a:gd name="connsiteY4" fmla="*/ 0 h 2669292"/>
                  <a:gd name="connsiteX0" fmla="*/ 886924 w 1143005"/>
                  <a:gd name="connsiteY0" fmla="*/ 2353562 h 2669456"/>
                  <a:gd name="connsiteX1" fmla="*/ 1129089 w 1143005"/>
                  <a:gd name="connsiteY1" fmla="*/ 2358699 h 2669456"/>
                  <a:gd name="connsiteX2" fmla="*/ 757043 w 1143005"/>
                  <a:gd name="connsiteY2" fmla="*/ 2668342 h 2669456"/>
                  <a:gd name="connsiteX3" fmla="*/ 126551 w 1143005"/>
                  <a:gd name="connsiteY3" fmla="*/ 2364936 h 2669456"/>
                  <a:gd name="connsiteX4" fmla="*/ 1143005 w 1143005"/>
                  <a:gd name="connsiteY4" fmla="*/ 0 h 2669456"/>
                  <a:gd name="connsiteX0" fmla="*/ 913846 w 1143005"/>
                  <a:gd name="connsiteY0" fmla="*/ 2368709 h 2669456"/>
                  <a:gd name="connsiteX1" fmla="*/ 1129089 w 1143005"/>
                  <a:gd name="connsiteY1" fmla="*/ 2358699 h 2669456"/>
                  <a:gd name="connsiteX2" fmla="*/ 757043 w 1143005"/>
                  <a:gd name="connsiteY2" fmla="*/ 2668342 h 2669456"/>
                  <a:gd name="connsiteX3" fmla="*/ 126551 w 1143005"/>
                  <a:gd name="connsiteY3" fmla="*/ 2364936 h 2669456"/>
                  <a:gd name="connsiteX4" fmla="*/ 1143005 w 1143005"/>
                  <a:gd name="connsiteY4" fmla="*/ 0 h 2669456"/>
                  <a:gd name="connsiteX0" fmla="*/ 823257 w 1052416"/>
                  <a:gd name="connsiteY0" fmla="*/ 2368709 h 2672464"/>
                  <a:gd name="connsiteX1" fmla="*/ 1038500 w 1052416"/>
                  <a:gd name="connsiteY1" fmla="*/ 2358699 h 2672464"/>
                  <a:gd name="connsiteX2" fmla="*/ 666454 w 1052416"/>
                  <a:gd name="connsiteY2" fmla="*/ 2668342 h 2672464"/>
                  <a:gd name="connsiteX3" fmla="*/ 138005 w 1052416"/>
                  <a:gd name="connsiteY3" fmla="*/ 2382649 h 2672464"/>
                  <a:gd name="connsiteX4" fmla="*/ 1052416 w 1052416"/>
                  <a:gd name="connsiteY4" fmla="*/ 0 h 2672464"/>
                  <a:gd name="connsiteX0" fmla="*/ 823257 w 1052416"/>
                  <a:gd name="connsiteY0" fmla="*/ 2368709 h 2645298"/>
                  <a:gd name="connsiteX1" fmla="*/ 1038500 w 1052416"/>
                  <a:gd name="connsiteY1" fmla="*/ 2358699 h 2645298"/>
                  <a:gd name="connsiteX2" fmla="*/ 686919 w 1052416"/>
                  <a:gd name="connsiteY2" fmla="*/ 2634486 h 2645298"/>
                  <a:gd name="connsiteX3" fmla="*/ 138005 w 1052416"/>
                  <a:gd name="connsiteY3" fmla="*/ 2382649 h 2645298"/>
                  <a:gd name="connsiteX4" fmla="*/ 1052416 w 1052416"/>
                  <a:gd name="connsiteY4" fmla="*/ 0 h 2645298"/>
                  <a:gd name="connsiteX0" fmla="*/ 823257 w 1052416"/>
                  <a:gd name="connsiteY0" fmla="*/ 2368709 h 2647053"/>
                  <a:gd name="connsiteX1" fmla="*/ 1029145 w 1052416"/>
                  <a:gd name="connsiteY1" fmla="*/ 2335004 h 2647053"/>
                  <a:gd name="connsiteX2" fmla="*/ 686919 w 1052416"/>
                  <a:gd name="connsiteY2" fmla="*/ 2634486 h 2647053"/>
                  <a:gd name="connsiteX3" fmla="*/ 138005 w 1052416"/>
                  <a:gd name="connsiteY3" fmla="*/ 2382649 h 2647053"/>
                  <a:gd name="connsiteX4" fmla="*/ 1052416 w 1052416"/>
                  <a:gd name="connsiteY4" fmla="*/ 0 h 2647053"/>
                  <a:gd name="connsiteX0" fmla="*/ 823257 w 1052416"/>
                  <a:gd name="connsiteY0" fmla="*/ 2368709 h 2690586"/>
                  <a:gd name="connsiteX1" fmla="*/ 1029145 w 1052416"/>
                  <a:gd name="connsiteY1" fmla="*/ 2335004 h 2690586"/>
                  <a:gd name="connsiteX2" fmla="*/ 672955 w 1052416"/>
                  <a:gd name="connsiteY2" fmla="*/ 2687068 h 2690586"/>
                  <a:gd name="connsiteX3" fmla="*/ 138005 w 1052416"/>
                  <a:gd name="connsiteY3" fmla="*/ 2382649 h 2690586"/>
                  <a:gd name="connsiteX4" fmla="*/ 1052416 w 1052416"/>
                  <a:gd name="connsiteY4" fmla="*/ 0 h 2690586"/>
                  <a:gd name="connsiteX0" fmla="*/ 823257 w 1096319"/>
                  <a:gd name="connsiteY0" fmla="*/ 2368709 h 2687724"/>
                  <a:gd name="connsiteX1" fmla="*/ 1092234 w 1096319"/>
                  <a:gd name="connsiteY1" fmla="*/ 2383403 h 2687724"/>
                  <a:gd name="connsiteX2" fmla="*/ 672955 w 1096319"/>
                  <a:gd name="connsiteY2" fmla="*/ 2687068 h 2687724"/>
                  <a:gd name="connsiteX3" fmla="*/ 138005 w 1096319"/>
                  <a:gd name="connsiteY3" fmla="*/ 2382649 h 2687724"/>
                  <a:gd name="connsiteX4" fmla="*/ 1052416 w 1096319"/>
                  <a:gd name="connsiteY4" fmla="*/ 0 h 2687724"/>
                  <a:gd name="connsiteX0" fmla="*/ 823257 w 1094106"/>
                  <a:gd name="connsiteY0" fmla="*/ 2368709 h 2801944"/>
                  <a:gd name="connsiteX1" fmla="*/ 1092234 w 1094106"/>
                  <a:gd name="connsiteY1" fmla="*/ 2383403 h 2801944"/>
                  <a:gd name="connsiteX2" fmla="*/ 729879 w 1094106"/>
                  <a:gd name="connsiteY2" fmla="*/ 2801944 h 2801944"/>
                  <a:gd name="connsiteX3" fmla="*/ 138005 w 1094106"/>
                  <a:gd name="connsiteY3" fmla="*/ 2382649 h 2801944"/>
                  <a:gd name="connsiteX4" fmla="*/ 1052416 w 1094106"/>
                  <a:gd name="connsiteY4" fmla="*/ 0 h 2801944"/>
                  <a:gd name="connsiteX0" fmla="*/ 823257 w 1262564"/>
                  <a:gd name="connsiteY0" fmla="*/ 2368709 h 2802236"/>
                  <a:gd name="connsiteX1" fmla="*/ 1261873 w 1262564"/>
                  <a:gd name="connsiteY1" fmla="*/ 2447608 h 2802236"/>
                  <a:gd name="connsiteX2" fmla="*/ 729879 w 1262564"/>
                  <a:gd name="connsiteY2" fmla="*/ 2801944 h 2802236"/>
                  <a:gd name="connsiteX3" fmla="*/ 138005 w 1262564"/>
                  <a:gd name="connsiteY3" fmla="*/ 2382649 h 2802236"/>
                  <a:gd name="connsiteX4" fmla="*/ 1052416 w 1262564"/>
                  <a:gd name="connsiteY4" fmla="*/ 0 h 2802236"/>
                  <a:gd name="connsiteX0" fmla="*/ 832852 w 1262735"/>
                  <a:gd name="connsiteY0" fmla="*/ 2486837 h 2802218"/>
                  <a:gd name="connsiteX1" fmla="*/ 1261873 w 1262735"/>
                  <a:gd name="connsiteY1" fmla="*/ 2447608 h 2802218"/>
                  <a:gd name="connsiteX2" fmla="*/ 729879 w 1262735"/>
                  <a:gd name="connsiteY2" fmla="*/ 2801944 h 2802218"/>
                  <a:gd name="connsiteX3" fmla="*/ 138005 w 1262735"/>
                  <a:gd name="connsiteY3" fmla="*/ 2382649 h 2802218"/>
                  <a:gd name="connsiteX4" fmla="*/ 1052416 w 1262735"/>
                  <a:gd name="connsiteY4" fmla="*/ 0 h 2802218"/>
                  <a:gd name="connsiteX0" fmla="*/ 832852 w 1262493"/>
                  <a:gd name="connsiteY0" fmla="*/ 2486837 h 2802218"/>
                  <a:gd name="connsiteX1" fmla="*/ 1261873 w 1262493"/>
                  <a:gd name="connsiteY1" fmla="*/ 2447608 h 2802218"/>
                  <a:gd name="connsiteX2" fmla="*/ 729879 w 1262493"/>
                  <a:gd name="connsiteY2" fmla="*/ 2801944 h 2802218"/>
                  <a:gd name="connsiteX3" fmla="*/ 138005 w 1262493"/>
                  <a:gd name="connsiteY3" fmla="*/ 2382649 h 2802218"/>
                  <a:gd name="connsiteX4" fmla="*/ 1052416 w 1262493"/>
                  <a:gd name="connsiteY4" fmla="*/ 0 h 2802218"/>
                  <a:gd name="connsiteX0" fmla="*/ 832852 w 1262581"/>
                  <a:gd name="connsiteY0" fmla="*/ 2486837 h 2802218"/>
                  <a:gd name="connsiteX1" fmla="*/ 1261873 w 1262581"/>
                  <a:gd name="connsiteY1" fmla="*/ 2447608 h 2802218"/>
                  <a:gd name="connsiteX2" fmla="*/ 729879 w 1262581"/>
                  <a:gd name="connsiteY2" fmla="*/ 2801944 h 2802218"/>
                  <a:gd name="connsiteX3" fmla="*/ 138005 w 1262581"/>
                  <a:gd name="connsiteY3" fmla="*/ 2382649 h 2802218"/>
                  <a:gd name="connsiteX4" fmla="*/ 1052416 w 1262581"/>
                  <a:gd name="connsiteY4" fmla="*/ 0 h 2802218"/>
                  <a:gd name="connsiteX0" fmla="*/ 832852 w 1263167"/>
                  <a:gd name="connsiteY0" fmla="*/ 2486837 h 2802407"/>
                  <a:gd name="connsiteX1" fmla="*/ 1261873 w 1263167"/>
                  <a:gd name="connsiteY1" fmla="*/ 2447608 h 2802407"/>
                  <a:gd name="connsiteX2" fmla="*/ 729879 w 1263167"/>
                  <a:gd name="connsiteY2" fmla="*/ 2801944 h 2802407"/>
                  <a:gd name="connsiteX3" fmla="*/ 138005 w 1263167"/>
                  <a:gd name="connsiteY3" fmla="*/ 2382649 h 2802407"/>
                  <a:gd name="connsiteX4" fmla="*/ 1052416 w 1263167"/>
                  <a:gd name="connsiteY4" fmla="*/ 0 h 2802407"/>
                  <a:gd name="connsiteX0" fmla="*/ 832852 w 1266061"/>
                  <a:gd name="connsiteY0" fmla="*/ 2486837 h 2802297"/>
                  <a:gd name="connsiteX1" fmla="*/ 1261873 w 1266061"/>
                  <a:gd name="connsiteY1" fmla="*/ 2447608 h 2802297"/>
                  <a:gd name="connsiteX2" fmla="*/ 729879 w 1266061"/>
                  <a:gd name="connsiteY2" fmla="*/ 2801944 h 2802297"/>
                  <a:gd name="connsiteX3" fmla="*/ 138005 w 1266061"/>
                  <a:gd name="connsiteY3" fmla="*/ 2382649 h 2802297"/>
                  <a:gd name="connsiteX4" fmla="*/ 1052416 w 1266061"/>
                  <a:gd name="connsiteY4" fmla="*/ 0 h 2802297"/>
                  <a:gd name="connsiteX0" fmla="*/ 832852 w 1274048"/>
                  <a:gd name="connsiteY0" fmla="*/ 2486837 h 2802325"/>
                  <a:gd name="connsiteX1" fmla="*/ 1261873 w 1274048"/>
                  <a:gd name="connsiteY1" fmla="*/ 2447608 h 2802325"/>
                  <a:gd name="connsiteX2" fmla="*/ 729879 w 1274048"/>
                  <a:gd name="connsiteY2" fmla="*/ 2801944 h 2802325"/>
                  <a:gd name="connsiteX3" fmla="*/ 138005 w 1274048"/>
                  <a:gd name="connsiteY3" fmla="*/ 2382649 h 2802325"/>
                  <a:gd name="connsiteX4" fmla="*/ 1052416 w 1274048"/>
                  <a:gd name="connsiteY4" fmla="*/ 0 h 2802325"/>
                  <a:gd name="connsiteX0" fmla="*/ 832852 w 1262464"/>
                  <a:gd name="connsiteY0" fmla="*/ 2486837 h 2872590"/>
                  <a:gd name="connsiteX1" fmla="*/ 1261873 w 1262464"/>
                  <a:gd name="connsiteY1" fmla="*/ 2447608 h 2872590"/>
                  <a:gd name="connsiteX2" fmla="*/ 739157 w 1262464"/>
                  <a:gd name="connsiteY2" fmla="*/ 2872358 h 2872590"/>
                  <a:gd name="connsiteX3" fmla="*/ 138005 w 1262464"/>
                  <a:gd name="connsiteY3" fmla="*/ 2382649 h 2872590"/>
                  <a:gd name="connsiteX4" fmla="*/ 1052416 w 1262464"/>
                  <a:gd name="connsiteY4" fmla="*/ 0 h 2872590"/>
                  <a:gd name="connsiteX0" fmla="*/ 832852 w 1262464"/>
                  <a:gd name="connsiteY0" fmla="*/ 2486837 h 2873684"/>
                  <a:gd name="connsiteX1" fmla="*/ 1261873 w 1262464"/>
                  <a:gd name="connsiteY1" fmla="*/ 2447608 h 2873684"/>
                  <a:gd name="connsiteX2" fmla="*/ 739157 w 1262464"/>
                  <a:gd name="connsiteY2" fmla="*/ 2872358 h 2873684"/>
                  <a:gd name="connsiteX3" fmla="*/ 138005 w 1262464"/>
                  <a:gd name="connsiteY3" fmla="*/ 2382649 h 2873684"/>
                  <a:gd name="connsiteX4" fmla="*/ 1052416 w 1262464"/>
                  <a:gd name="connsiteY4" fmla="*/ 0 h 2873684"/>
                  <a:gd name="connsiteX0" fmla="*/ 832852 w 1266687"/>
                  <a:gd name="connsiteY0" fmla="*/ 2486837 h 2873760"/>
                  <a:gd name="connsiteX1" fmla="*/ 1261873 w 1266687"/>
                  <a:gd name="connsiteY1" fmla="*/ 2447608 h 2873760"/>
                  <a:gd name="connsiteX2" fmla="*/ 739157 w 1266687"/>
                  <a:gd name="connsiteY2" fmla="*/ 2872358 h 2873760"/>
                  <a:gd name="connsiteX3" fmla="*/ 138005 w 1266687"/>
                  <a:gd name="connsiteY3" fmla="*/ 2382649 h 2873760"/>
                  <a:gd name="connsiteX4" fmla="*/ 1052416 w 1266687"/>
                  <a:gd name="connsiteY4" fmla="*/ 0 h 2873760"/>
                  <a:gd name="connsiteX0" fmla="*/ 832852 w 1255804"/>
                  <a:gd name="connsiteY0" fmla="*/ 2486837 h 2873252"/>
                  <a:gd name="connsiteX1" fmla="*/ 1250842 w 1255804"/>
                  <a:gd name="connsiteY1" fmla="*/ 2499803 h 2873252"/>
                  <a:gd name="connsiteX2" fmla="*/ 739157 w 1255804"/>
                  <a:gd name="connsiteY2" fmla="*/ 2872358 h 2873252"/>
                  <a:gd name="connsiteX3" fmla="*/ 138005 w 1255804"/>
                  <a:gd name="connsiteY3" fmla="*/ 2382649 h 2873252"/>
                  <a:gd name="connsiteX4" fmla="*/ 1052416 w 1255804"/>
                  <a:gd name="connsiteY4" fmla="*/ 0 h 2873252"/>
                  <a:gd name="connsiteX0" fmla="*/ 832852 w 1215010"/>
                  <a:gd name="connsiteY0" fmla="*/ 2486837 h 2877119"/>
                  <a:gd name="connsiteX1" fmla="*/ 1209403 w 1215010"/>
                  <a:gd name="connsiteY1" fmla="*/ 2615702 h 2877119"/>
                  <a:gd name="connsiteX2" fmla="*/ 739157 w 1215010"/>
                  <a:gd name="connsiteY2" fmla="*/ 2872358 h 2877119"/>
                  <a:gd name="connsiteX3" fmla="*/ 138005 w 1215010"/>
                  <a:gd name="connsiteY3" fmla="*/ 2382649 h 2877119"/>
                  <a:gd name="connsiteX4" fmla="*/ 1052416 w 1215010"/>
                  <a:gd name="connsiteY4" fmla="*/ 0 h 2877119"/>
                  <a:gd name="connsiteX0" fmla="*/ 832852 w 1213571"/>
                  <a:gd name="connsiteY0" fmla="*/ 2486837 h 2877890"/>
                  <a:gd name="connsiteX1" fmla="*/ 1209403 w 1213571"/>
                  <a:gd name="connsiteY1" fmla="*/ 2615702 h 2877890"/>
                  <a:gd name="connsiteX2" fmla="*/ 739157 w 1213571"/>
                  <a:gd name="connsiteY2" fmla="*/ 2872358 h 2877890"/>
                  <a:gd name="connsiteX3" fmla="*/ 138005 w 1213571"/>
                  <a:gd name="connsiteY3" fmla="*/ 2382649 h 2877890"/>
                  <a:gd name="connsiteX4" fmla="*/ 1052416 w 1213571"/>
                  <a:gd name="connsiteY4" fmla="*/ 0 h 2877890"/>
                  <a:gd name="connsiteX0" fmla="*/ 963065 w 1343784"/>
                  <a:gd name="connsiteY0" fmla="*/ 2486837 h 2877837"/>
                  <a:gd name="connsiteX1" fmla="*/ 1339616 w 1343784"/>
                  <a:gd name="connsiteY1" fmla="*/ 2615702 h 2877837"/>
                  <a:gd name="connsiteX2" fmla="*/ 869370 w 1343784"/>
                  <a:gd name="connsiteY2" fmla="*/ 2872358 h 2877837"/>
                  <a:gd name="connsiteX3" fmla="*/ 122139 w 1343784"/>
                  <a:gd name="connsiteY3" fmla="*/ 2383989 h 2877837"/>
                  <a:gd name="connsiteX4" fmla="*/ 1182629 w 1343784"/>
                  <a:gd name="connsiteY4" fmla="*/ 0 h 2877837"/>
                  <a:gd name="connsiteX0" fmla="*/ 962581 w 1343300"/>
                  <a:gd name="connsiteY0" fmla="*/ 2486837 h 2877837"/>
                  <a:gd name="connsiteX1" fmla="*/ 1339132 w 1343300"/>
                  <a:gd name="connsiteY1" fmla="*/ 2615702 h 2877837"/>
                  <a:gd name="connsiteX2" fmla="*/ 868886 w 1343300"/>
                  <a:gd name="connsiteY2" fmla="*/ 2872358 h 2877837"/>
                  <a:gd name="connsiteX3" fmla="*/ 121655 w 1343300"/>
                  <a:gd name="connsiteY3" fmla="*/ 2383989 h 2877837"/>
                  <a:gd name="connsiteX4" fmla="*/ 1182145 w 1343300"/>
                  <a:gd name="connsiteY4" fmla="*/ 0 h 2877837"/>
                  <a:gd name="connsiteX0" fmla="*/ 962581 w 1343300"/>
                  <a:gd name="connsiteY0" fmla="*/ 2486837 h 2877837"/>
                  <a:gd name="connsiteX1" fmla="*/ 1339132 w 1343300"/>
                  <a:gd name="connsiteY1" fmla="*/ 2615702 h 2877837"/>
                  <a:gd name="connsiteX2" fmla="*/ 868886 w 1343300"/>
                  <a:gd name="connsiteY2" fmla="*/ 2872358 h 2877837"/>
                  <a:gd name="connsiteX3" fmla="*/ 121655 w 1343300"/>
                  <a:gd name="connsiteY3" fmla="*/ 2383989 h 2877837"/>
                  <a:gd name="connsiteX4" fmla="*/ 1182145 w 1343300"/>
                  <a:gd name="connsiteY4" fmla="*/ 0 h 2877837"/>
                  <a:gd name="connsiteX0" fmla="*/ 978312 w 1359031"/>
                  <a:gd name="connsiteY0" fmla="*/ 2486837 h 2877301"/>
                  <a:gd name="connsiteX1" fmla="*/ 1354863 w 1359031"/>
                  <a:gd name="connsiteY1" fmla="*/ 2615702 h 2877301"/>
                  <a:gd name="connsiteX2" fmla="*/ 884617 w 1359031"/>
                  <a:gd name="connsiteY2" fmla="*/ 2872358 h 2877301"/>
                  <a:gd name="connsiteX3" fmla="*/ 119993 w 1359031"/>
                  <a:gd name="connsiteY3" fmla="*/ 2397810 h 2877301"/>
                  <a:gd name="connsiteX4" fmla="*/ 1197876 w 1359031"/>
                  <a:gd name="connsiteY4" fmla="*/ 0 h 2877301"/>
                  <a:gd name="connsiteX0" fmla="*/ 978312 w 1359031"/>
                  <a:gd name="connsiteY0" fmla="*/ 2486837 h 2877301"/>
                  <a:gd name="connsiteX1" fmla="*/ 1354863 w 1359031"/>
                  <a:gd name="connsiteY1" fmla="*/ 2615702 h 2877301"/>
                  <a:gd name="connsiteX2" fmla="*/ 884617 w 1359031"/>
                  <a:gd name="connsiteY2" fmla="*/ 2872358 h 2877301"/>
                  <a:gd name="connsiteX3" fmla="*/ 119993 w 1359031"/>
                  <a:gd name="connsiteY3" fmla="*/ 2397810 h 2877301"/>
                  <a:gd name="connsiteX4" fmla="*/ 1197876 w 1359031"/>
                  <a:gd name="connsiteY4" fmla="*/ 0 h 2877301"/>
                  <a:gd name="connsiteX0" fmla="*/ 978312 w 1359031"/>
                  <a:gd name="connsiteY0" fmla="*/ 2486837 h 2877301"/>
                  <a:gd name="connsiteX1" fmla="*/ 1354863 w 1359031"/>
                  <a:gd name="connsiteY1" fmla="*/ 2615702 h 2877301"/>
                  <a:gd name="connsiteX2" fmla="*/ 884617 w 1359031"/>
                  <a:gd name="connsiteY2" fmla="*/ 2872358 h 2877301"/>
                  <a:gd name="connsiteX3" fmla="*/ 119993 w 1359031"/>
                  <a:gd name="connsiteY3" fmla="*/ 2397810 h 2877301"/>
                  <a:gd name="connsiteX4" fmla="*/ 1197876 w 1359031"/>
                  <a:gd name="connsiteY4" fmla="*/ 0 h 2877301"/>
                  <a:gd name="connsiteX0" fmla="*/ 1006465 w 1387184"/>
                  <a:gd name="connsiteY0" fmla="*/ 2486837 h 2876303"/>
                  <a:gd name="connsiteX1" fmla="*/ 1383016 w 1387184"/>
                  <a:gd name="connsiteY1" fmla="*/ 2615702 h 2876303"/>
                  <a:gd name="connsiteX2" fmla="*/ 912770 w 1387184"/>
                  <a:gd name="connsiteY2" fmla="*/ 2872358 h 2876303"/>
                  <a:gd name="connsiteX3" fmla="*/ 117137 w 1387184"/>
                  <a:gd name="connsiteY3" fmla="*/ 2424954 h 2876303"/>
                  <a:gd name="connsiteX4" fmla="*/ 1226029 w 1387184"/>
                  <a:gd name="connsiteY4" fmla="*/ 0 h 2876303"/>
                  <a:gd name="connsiteX0" fmla="*/ 1047762 w 1428481"/>
                  <a:gd name="connsiteY0" fmla="*/ 2486837 h 2878265"/>
                  <a:gd name="connsiteX1" fmla="*/ 1424313 w 1428481"/>
                  <a:gd name="connsiteY1" fmla="*/ 2615702 h 2878265"/>
                  <a:gd name="connsiteX2" fmla="*/ 954067 w 1428481"/>
                  <a:gd name="connsiteY2" fmla="*/ 2872358 h 2878265"/>
                  <a:gd name="connsiteX3" fmla="*/ 113194 w 1428481"/>
                  <a:gd name="connsiteY3" fmla="*/ 2373271 h 2878265"/>
                  <a:gd name="connsiteX4" fmla="*/ 1267326 w 1428481"/>
                  <a:gd name="connsiteY4" fmla="*/ 0 h 2878265"/>
                  <a:gd name="connsiteX0" fmla="*/ 1047762 w 1428481"/>
                  <a:gd name="connsiteY0" fmla="*/ 2486837 h 2878265"/>
                  <a:gd name="connsiteX1" fmla="*/ 1424313 w 1428481"/>
                  <a:gd name="connsiteY1" fmla="*/ 2615702 h 2878265"/>
                  <a:gd name="connsiteX2" fmla="*/ 954067 w 1428481"/>
                  <a:gd name="connsiteY2" fmla="*/ 2872358 h 2878265"/>
                  <a:gd name="connsiteX3" fmla="*/ 113194 w 1428481"/>
                  <a:gd name="connsiteY3" fmla="*/ 2373271 h 2878265"/>
                  <a:gd name="connsiteX4" fmla="*/ 1267326 w 1428481"/>
                  <a:gd name="connsiteY4" fmla="*/ 0 h 2878265"/>
                  <a:gd name="connsiteX0" fmla="*/ 1033220 w 1413939"/>
                  <a:gd name="connsiteY0" fmla="*/ 2486837 h 2879308"/>
                  <a:gd name="connsiteX1" fmla="*/ 1409771 w 1413939"/>
                  <a:gd name="connsiteY1" fmla="*/ 2615702 h 2879308"/>
                  <a:gd name="connsiteX2" fmla="*/ 939525 w 1413939"/>
                  <a:gd name="connsiteY2" fmla="*/ 2872358 h 2879308"/>
                  <a:gd name="connsiteX3" fmla="*/ 114552 w 1413939"/>
                  <a:gd name="connsiteY3" fmla="*/ 2348118 h 2879308"/>
                  <a:gd name="connsiteX4" fmla="*/ 1252784 w 1413939"/>
                  <a:gd name="connsiteY4" fmla="*/ 0 h 2879308"/>
                  <a:gd name="connsiteX0" fmla="*/ 1064776 w 1445495"/>
                  <a:gd name="connsiteY0" fmla="*/ 2486837 h 2879308"/>
                  <a:gd name="connsiteX1" fmla="*/ 1441327 w 1445495"/>
                  <a:gd name="connsiteY1" fmla="*/ 2615702 h 2879308"/>
                  <a:gd name="connsiteX2" fmla="*/ 971081 w 1445495"/>
                  <a:gd name="connsiteY2" fmla="*/ 2872358 h 2879308"/>
                  <a:gd name="connsiteX3" fmla="*/ 146108 w 1445495"/>
                  <a:gd name="connsiteY3" fmla="*/ 2348118 h 2879308"/>
                  <a:gd name="connsiteX4" fmla="*/ 1284340 w 1445495"/>
                  <a:gd name="connsiteY4" fmla="*/ 0 h 2879308"/>
                  <a:gd name="connsiteX0" fmla="*/ 1064776 w 1445495"/>
                  <a:gd name="connsiteY0" fmla="*/ 2486837 h 2879308"/>
                  <a:gd name="connsiteX1" fmla="*/ 1441327 w 1445495"/>
                  <a:gd name="connsiteY1" fmla="*/ 2615702 h 2879308"/>
                  <a:gd name="connsiteX2" fmla="*/ 971081 w 1445495"/>
                  <a:gd name="connsiteY2" fmla="*/ 2872358 h 2879308"/>
                  <a:gd name="connsiteX3" fmla="*/ 146108 w 1445495"/>
                  <a:gd name="connsiteY3" fmla="*/ 2348118 h 2879308"/>
                  <a:gd name="connsiteX4" fmla="*/ 1284340 w 1445495"/>
                  <a:gd name="connsiteY4" fmla="*/ 0 h 2879308"/>
                  <a:gd name="connsiteX0" fmla="*/ 781885 w 1162604"/>
                  <a:gd name="connsiteY0" fmla="*/ 2486837 h 2879197"/>
                  <a:gd name="connsiteX1" fmla="*/ 1158436 w 1162604"/>
                  <a:gd name="connsiteY1" fmla="*/ 2615702 h 2879197"/>
                  <a:gd name="connsiteX2" fmla="*/ 688190 w 1162604"/>
                  <a:gd name="connsiteY2" fmla="*/ 2872358 h 2879197"/>
                  <a:gd name="connsiteX3" fmla="*/ 186044 w 1162604"/>
                  <a:gd name="connsiteY3" fmla="*/ 2350728 h 2879197"/>
                  <a:gd name="connsiteX4" fmla="*/ 1001449 w 1162604"/>
                  <a:gd name="connsiteY4" fmla="*/ 0 h 2879197"/>
                  <a:gd name="connsiteX0" fmla="*/ 781885 w 1158752"/>
                  <a:gd name="connsiteY0" fmla="*/ 2486837 h 2786659"/>
                  <a:gd name="connsiteX1" fmla="*/ 1158436 w 1158752"/>
                  <a:gd name="connsiteY1" fmla="*/ 2615702 h 2786659"/>
                  <a:gd name="connsiteX2" fmla="*/ 833903 w 1158752"/>
                  <a:gd name="connsiteY2" fmla="*/ 2778986 h 2786659"/>
                  <a:gd name="connsiteX3" fmla="*/ 186044 w 1158752"/>
                  <a:gd name="connsiteY3" fmla="*/ 2350728 h 2786659"/>
                  <a:gd name="connsiteX4" fmla="*/ 1001449 w 1158752"/>
                  <a:gd name="connsiteY4" fmla="*/ 0 h 2786659"/>
                  <a:gd name="connsiteX0" fmla="*/ 771100 w 1147963"/>
                  <a:gd name="connsiteY0" fmla="*/ 2486837 h 2783528"/>
                  <a:gd name="connsiteX1" fmla="*/ 1147651 w 1147963"/>
                  <a:gd name="connsiteY1" fmla="*/ 2615702 h 2783528"/>
                  <a:gd name="connsiteX2" fmla="*/ 823118 w 1147963"/>
                  <a:gd name="connsiteY2" fmla="*/ 2778986 h 2783528"/>
                  <a:gd name="connsiteX3" fmla="*/ 188036 w 1147963"/>
                  <a:gd name="connsiteY3" fmla="*/ 2423216 h 2783528"/>
                  <a:gd name="connsiteX4" fmla="*/ 990664 w 1147963"/>
                  <a:gd name="connsiteY4" fmla="*/ 0 h 2783528"/>
                  <a:gd name="connsiteX0" fmla="*/ 771100 w 1147965"/>
                  <a:gd name="connsiteY0" fmla="*/ 2486837 h 2793765"/>
                  <a:gd name="connsiteX1" fmla="*/ 1147651 w 1147965"/>
                  <a:gd name="connsiteY1" fmla="*/ 2615702 h 2793765"/>
                  <a:gd name="connsiteX2" fmla="*/ 823118 w 1147965"/>
                  <a:gd name="connsiteY2" fmla="*/ 2778986 h 2793765"/>
                  <a:gd name="connsiteX3" fmla="*/ 188036 w 1147965"/>
                  <a:gd name="connsiteY3" fmla="*/ 2423216 h 2793765"/>
                  <a:gd name="connsiteX4" fmla="*/ 990664 w 1147965"/>
                  <a:gd name="connsiteY4" fmla="*/ 0 h 2793765"/>
                  <a:gd name="connsiteX0" fmla="*/ 771100 w 1148123"/>
                  <a:gd name="connsiteY0" fmla="*/ 2486837 h 2754895"/>
                  <a:gd name="connsiteX1" fmla="*/ 1147651 w 1148123"/>
                  <a:gd name="connsiteY1" fmla="*/ 2615702 h 2754895"/>
                  <a:gd name="connsiteX2" fmla="*/ 833537 w 1148123"/>
                  <a:gd name="connsiteY2" fmla="*/ 2735690 h 2754895"/>
                  <a:gd name="connsiteX3" fmla="*/ 188036 w 1148123"/>
                  <a:gd name="connsiteY3" fmla="*/ 2423216 h 2754895"/>
                  <a:gd name="connsiteX4" fmla="*/ 990664 w 1148123"/>
                  <a:gd name="connsiteY4" fmla="*/ 0 h 2754895"/>
                  <a:gd name="connsiteX0" fmla="*/ 828912 w 1205964"/>
                  <a:gd name="connsiteY0" fmla="*/ 2486837 h 2742742"/>
                  <a:gd name="connsiteX1" fmla="*/ 1205463 w 1205964"/>
                  <a:gd name="connsiteY1" fmla="*/ 2615702 h 2742742"/>
                  <a:gd name="connsiteX2" fmla="*/ 891349 w 1205964"/>
                  <a:gd name="connsiteY2" fmla="*/ 2735690 h 2742742"/>
                  <a:gd name="connsiteX3" fmla="*/ 177858 w 1205964"/>
                  <a:gd name="connsiteY3" fmla="*/ 2396701 h 2742742"/>
                  <a:gd name="connsiteX4" fmla="*/ 1048476 w 1205964"/>
                  <a:gd name="connsiteY4" fmla="*/ 0 h 2742742"/>
                  <a:gd name="connsiteX0" fmla="*/ 828912 w 1223725"/>
                  <a:gd name="connsiteY0" fmla="*/ 2486837 h 2617884"/>
                  <a:gd name="connsiteX1" fmla="*/ 1205463 w 1223725"/>
                  <a:gd name="connsiteY1" fmla="*/ 2615702 h 2617884"/>
                  <a:gd name="connsiteX2" fmla="*/ 1061072 w 1223725"/>
                  <a:gd name="connsiteY2" fmla="*/ 2555309 h 2617884"/>
                  <a:gd name="connsiteX3" fmla="*/ 177858 w 1223725"/>
                  <a:gd name="connsiteY3" fmla="*/ 2396701 h 2617884"/>
                  <a:gd name="connsiteX4" fmla="*/ 1048476 w 1223725"/>
                  <a:gd name="connsiteY4" fmla="*/ 0 h 2617884"/>
                  <a:gd name="connsiteX0" fmla="*/ 828912 w 1222913"/>
                  <a:gd name="connsiteY0" fmla="*/ 2486837 h 2643078"/>
                  <a:gd name="connsiteX1" fmla="*/ 1205463 w 1222913"/>
                  <a:gd name="connsiteY1" fmla="*/ 2615702 h 2643078"/>
                  <a:gd name="connsiteX2" fmla="*/ 1061072 w 1222913"/>
                  <a:gd name="connsiteY2" fmla="*/ 2555309 h 2643078"/>
                  <a:gd name="connsiteX3" fmla="*/ 177858 w 1222913"/>
                  <a:gd name="connsiteY3" fmla="*/ 2396701 h 2643078"/>
                  <a:gd name="connsiteX4" fmla="*/ 1048476 w 1222913"/>
                  <a:gd name="connsiteY4" fmla="*/ 0 h 2643078"/>
                  <a:gd name="connsiteX0" fmla="*/ 828912 w 1085041"/>
                  <a:gd name="connsiteY0" fmla="*/ 2486837 h 2643078"/>
                  <a:gd name="connsiteX1" fmla="*/ 1061072 w 1085041"/>
                  <a:gd name="connsiteY1" fmla="*/ 2555309 h 2643078"/>
                  <a:gd name="connsiteX2" fmla="*/ 177858 w 1085041"/>
                  <a:gd name="connsiteY2" fmla="*/ 2396701 h 2643078"/>
                  <a:gd name="connsiteX3" fmla="*/ 1048476 w 1085041"/>
                  <a:gd name="connsiteY3" fmla="*/ 0 h 2643078"/>
                  <a:gd name="connsiteX0" fmla="*/ 828912 w 1083388"/>
                  <a:gd name="connsiteY0" fmla="*/ 2486837 h 2596904"/>
                  <a:gd name="connsiteX1" fmla="*/ 1059305 w 1083388"/>
                  <a:gd name="connsiteY1" fmla="*/ 2468472 h 2596904"/>
                  <a:gd name="connsiteX2" fmla="*/ 177858 w 1083388"/>
                  <a:gd name="connsiteY2" fmla="*/ 2396701 h 2596904"/>
                  <a:gd name="connsiteX3" fmla="*/ 1048476 w 1083388"/>
                  <a:gd name="connsiteY3" fmla="*/ 0 h 2596904"/>
                  <a:gd name="connsiteX0" fmla="*/ 828912 w 1104080"/>
                  <a:gd name="connsiteY0" fmla="*/ 2486837 h 2596904"/>
                  <a:gd name="connsiteX1" fmla="*/ 1059305 w 1104080"/>
                  <a:gd name="connsiteY1" fmla="*/ 2468472 h 2596904"/>
                  <a:gd name="connsiteX2" fmla="*/ 177858 w 1104080"/>
                  <a:gd name="connsiteY2" fmla="*/ 2396701 h 2596904"/>
                  <a:gd name="connsiteX3" fmla="*/ 1048476 w 1104080"/>
                  <a:gd name="connsiteY3" fmla="*/ 0 h 2596904"/>
                  <a:gd name="connsiteX0" fmla="*/ 828912 w 1104854"/>
                  <a:gd name="connsiteY0" fmla="*/ 2486837 h 2636889"/>
                  <a:gd name="connsiteX1" fmla="*/ 1059305 w 1104854"/>
                  <a:gd name="connsiteY1" fmla="*/ 2468472 h 2636889"/>
                  <a:gd name="connsiteX2" fmla="*/ 177858 w 1104854"/>
                  <a:gd name="connsiteY2" fmla="*/ 2396701 h 2636889"/>
                  <a:gd name="connsiteX3" fmla="*/ 1048476 w 1104854"/>
                  <a:gd name="connsiteY3" fmla="*/ 0 h 2636889"/>
                  <a:gd name="connsiteX0" fmla="*/ 828912 w 1115075"/>
                  <a:gd name="connsiteY0" fmla="*/ 2486837 h 2687947"/>
                  <a:gd name="connsiteX1" fmla="*/ 1070582 w 1115075"/>
                  <a:gd name="connsiteY1" fmla="*/ 2554057 h 2687947"/>
                  <a:gd name="connsiteX2" fmla="*/ 177858 w 1115075"/>
                  <a:gd name="connsiteY2" fmla="*/ 2396701 h 2687947"/>
                  <a:gd name="connsiteX3" fmla="*/ 1048476 w 1115075"/>
                  <a:gd name="connsiteY3" fmla="*/ 0 h 2687947"/>
                  <a:gd name="connsiteX0" fmla="*/ 828912 w 1128044"/>
                  <a:gd name="connsiteY0" fmla="*/ 2486837 h 2702512"/>
                  <a:gd name="connsiteX1" fmla="*/ 1070582 w 1128044"/>
                  <a:gd name="connsiteY1" fmla="*/ 2554057 h 2702512"/>
                  <a:gd name="connsiteX2" fmla="*/ 177858 w 1128044"/>
                  <a:gd name="connsiteY2" fmla="*/ 2396701 h 2702512"/>
                  <a:gd name="connsiteX3" fmla="*/ 1048476 w 1128044"/>
                  <a:gd name="connsiteY3" fmla="*/ 0 h 2702512"/>
                  <a:gd name="connsiteX0" fmla="*/ 828912 w 1186279"/>
                  <a:gd name="connsiteY0" fmla="*/ 2486837 h 2670636"/>
                  <a:gd name="connsiteX1" fmla="*/ 1134888 w 1186279"/>
                  <a:gd name="connsiteY1" fmla="*/ 2503661 h 2670636"/>
                  <a:gd name="connsiteX2" fmla="*/ 177858 w 1186279"/>
                  <a:gd name="connsiteY2" fmla="*/ 2396701 h 2670636"/>
                  <a:gd name="connsiteX3" fmla="*/ 1048476 w 1186279"/>
                  <a:gd name="connsiteY3" fmla="*/ 0 h 2670636"/>
                  <a:gd name="connsiteX0" fmla="*/ 828912 w 1148517"/>
                  <a:gd name="connsiteY0" fmla="*/ 2486837 h 2674963"/>
                  <a:gd name="connsiteX1" fmla="*/ 1134888 w 1148517"/>
                  <a:gd name="connsiteY1" fmla="*/ 2503661 h 2674963"/>
                  <a:gd name="connsiteX2" fmla="*/ 177858 w 1148517"/>
                  <a:gd name="connsiteY2" fmla="*/ 2396701 h 2674963"/>
                  <a:gd name="connsiteX3" fmla="*/ 1048476 w 1148517"/>
                  <a:gd name="connsiteY3" fmla="*/ 0 h 2674963"/>
                  <a:gd name="connsiteX0" fmla="*/ 828912 w 1138347"/>
                  <a:gd name="connsiteY0" fmla="*/ 2486837 h 2611275"/>
                  <a:gd name="connsiteX1" fmla="*/ 1134888 w 1138347"/>
                  <a:gd name="connsiteY1" fmla="*/ 2503661 h 2611275"/>
                  <a:gd name="connsiteX2" fmla="*/ 177858 w 1138347"/>
                  <a:gd name="connsiteY2" fmla="*/ 2396701 h 2611275"/>
                  <a:gd name="connsiteX3" fmla="*/ 1048476 w 1138347"/>
                  <a:gd name="connsiteY3" fmla="*/ 0 h 2611275"/>
                  <a:gd name="connsiteX0" fmla="*/ 828912 w 1138347"/>
                  <a:gd name="connsiteY0" fmla="*/ 2486837 h 2660232"/>
                  <a:gd name="connsiteX1" fmla="*/ 1134888 w 1138347"/>
                  <a:gd name="connsiteY1" fmla="*/ 2503661 h 2660232"/>
                  <a:gd name="connsiteX2" fmla="*/ 177858 w 1138347"/>
                  <a:gd name="connsiteY2" fmla="*/ 2396701 h 2660232"/>
                  <a:gd name="connsiteX3" fmla="*/ 1048476 w 1138347"/>
                  <a:gd name="connsiteY3" fmla="*/ 0 h 2660232"/>
                  <a:gd name="connsiteX0" fmla="*/ 828912 w 1162415"/>
                  <a:gd name="connsiteY0" fmla="*/ 2486837 h 2691933"/>
                  <a:gd name="connsiteX1" fmla="*/ 1134888 w 1162415"/>
                  <a:gd name="connsiteY1" fmla="*/ 2503661 h 2691933"/>
                  <a:gd name="connsiteX2" fmla="*/ 177858 w 1162415"/>
                  <a:gd name="connsiteY2" fmla="*/ 2396701 h 2691933"/>
                  <a:gd name="connsiteX3" fmla="*/ 1048476 w 1162415"/>
                  <a:gd name="connsiteY3" fmla="*/ 0 h 2691933"/>
                  <a:gd name="connsiteX0" fmla="*/ 828912 w 1138636"/>
                  <a:gd name="connsiteY0" fmla="*/ 2486837 h 2671159"/>
                  <a:gd name="connsiteX1" fmla="*/ 1109604 w 1138636"/>
                  <a:gd name="connsiteY1" fmla="*/ 2458620 h 2671159"/>
                  <a:gd name="connsiteX2" fmla="*/ 177858 w 1138636"/>
                  <a:gd name="connsiteY2" fmla="*/ 2396701 h 2671159"/>
                  <a:gd name="connsiteX3" fmla="*/ 1048476 w 1138636"/>
                  <a:gd name="connsiteY3" fmla="*/ 0 h 2671159"/>
                  <a:gd name="connsiteX0" fmla="*/ 828912 w 1138636"/>
                  <a:gd name="connsiteY0" fmla="*/ 2486837 h 2710788"/>
                  <a:gd name="connsiteX1" fmla="*/ 1109604 w 1138636"/>
                  <a:gd name="connsiteY1" fmla="*/ 2458620 h 2710788"/>
                  <a:gd name="connsiteX2" fmla="*/ 177858 w 1138636"/>
                  <a:gd name="connsiteY2" fmla="*/ 2396701 h 2710788"/>
                  <a:gd name="connsiteX3" fmla="*/ 1048476 w 1138636"/>
                  <a:gd name="connsiteY3" fmla="*/ 0 h 2710788"/>
                  <a:gd name="connsiteX0" fmla="*/ 828912 w 1140201"/>
                  <a:gd name="connsiteY0" fmla="*/ 2486837 h 2715954"/>
                  <a:gd name="connsiteX1" fmla="*/ 1111274 w 1140201"/>
                  <a:gd name="connsiteY1" fmla="*/ 2471300 h 2715954"/>
                  <a:gd name="connsiteX2" fmla="*/ 177858 w 1140201"/>
                  <a:gd name="connsiteY2" fmla="*/ 2396701 h 2715954"/>
                  <a:gd name="connsiteX3" fmla="*/ 1048476 w 1140201"/>
                  <a:gd name="connsiteY3" fmla="*/ 0 h 2715954"/>
                  <a:gd name="connsiteX0" fmla="*/ 828912 w 1121618"/>
                  <a:gd name="connsiteY0" fmla="*/ 2486837 h 2697942"/>
                  <a:gd name="connsiteX1" fmla="*/ 1111274 w 1121618"/>
                  <a:gd name="connsiteY1" fmla="*/ 2471300 h 2697942"/>
                  <a:gd name="connsiteX2" fmla="*/ 177858 w 1121618"/>
                  <a:gd name="connsiteY2" fmla="*/ 2396701 h 2697942"/>
                  <a:gd name="connsiteX3" fmla="*/ 1048476 w 1121618"/>
                  <a:gd name="connsiteY3" fmla="*/ 0 h 2697942"/>
                  <a:gd name="connsiteX0" fmla="*/ 828912 w 1113037"/>
                  <a:gd name="connsiteY0" fmla="*/ 2486837 h 2691121"/>
                  <a:gd name="connsiteX1" fmla="*/ 1102429 w 1113037"/>
                  <a:gd name="connsiteY1" fmla="*/ 2453117 h 2691121"/>
                  <a:gd name="connsiteX2" fmla="*/ 177858 w 1113037"/>
                  <a:gd name="connsiteY2" fmla="*/ 2396701 h 2691121"/>
                  <a:gd name="connsiteX3" fmla="*/ 1048476 w 1113037"/>
                  <a:gd name="connsiteY3" fmla="*/ 0 h 2691121"/>
                  <a:gd name="connsiteX0" fmla="*/ 828912 w 1113037"/>
                  <a:gd name="connsiteY0" fmla="*/ 2486837 h 2714081"/>
                  <a:gd name="connsiteX1" fmla="*/ 1102429 w 1113037"/>
                  <a:gd name="connsiteY1" fmla="*/ 2453117 h 2714081"/>
                  <a:gd name="connsiteX2" fmla="*/ 177858 w 1113037"/>
                  <a:gd name="connsiteY2" fmla="*/ 2396701 h 2714081"/>
                  <a:gd name="connsiteX3" fmla="*/ 1048476 w 1113037"/>
                  <a:gd name="connsiteY3" fmla="*/ 0 h 2714081"/>
                  <a:gd name="connsiteX0" fmla="*/ 954183 w 1141509"/>
                  <a:gd name="connsiteY0" fmla="*/ 2360686 h 2676215"/>
                  <a:gd name="connsiteX1" fmla="*/ 1102429 w 1141509"/>
                  <a:gd name="connsiteY1" fmla="*/ 2453117 h 2676215"/>
                  <a:gd name="connsiteX2" fmla="*/ 177858 w 1141509"/>
                  <a:gd name="connsiteY2" fmla="*/ 2396701 h 2676215"/>
                  <a:gd name="connsiteX3" fmla="*/ 1048476 w 1141509"/>
                  <a:gd name="connsiteY3" fmla="*/ 0 h 2676215"/>
                  <a:gd name="connsiteX0" fmla="*/ 954183 w 1099925"/>
                  <a:gd name="connsiteY0" fmla="*/ 2360686 h 2699650"/>
                  <a:gd name="connsiteX1" fmla="*/ 1054144 w 1099925"/>
                  <a:gd name="connsiteY1" fmla="*/ 2527200 h 2699650"/>
                  <a:gd name="connsiteX2" fmla="*/ 177858 w 1099925"/>
                  <a:gd name="connsiteY2" fmla="*/ 2396701 h 2699650"/>
                  <a:gd name="connsiteX3" fmla="*/ 1048476 w 1099925"/>
                  <a:gd name="connsiteY3" fmla="*/ 0 h 2699650"/>
                  <a:gd name="connsiteX0" fmla="*/ 954183 w 1062270"/>
                  <a:gd name="connsiteY0" fmla="*/ 2360686 h 2715720"/>
                  <a:gd name="connsiteX1" fmla="*/ 1054144 w 1062270"/>
                  <a:gd name="connsiteY1" fmla="*/ 2527200 h 2715720"/>
                  <a:gd name="connsiteX2" fmla="*/ 177858 w 1062270"/>
                  <a:gd name="connsiteY2" fmla="*/ 2396701 h 2715720"/>
                  <a:gd name="connsiteX3" fmla="*/ 1048476 w 1062270"/>
                  <a:gd name="connsiteY3" fmla="*/ 0 h 2715720"/>
                  <a:gd name="connsiteX0" fmla="*/ 954183 w 1061912"/>
                  <a:gd name="connsiteY0" fmla="*/ 2360686 h 2729407"/>
                  <a:gd name="connsiteX1" fmla="*/ 1054144 w 1061912"/>
                  <a:gd name="connsiteY1" fmla="*/ 2527200 h 2729407"/>
                  <a:gd name="connsiteX2" fmla="*/ 177858 w 1061912"/>
                  <a:gd name="connsiteY2" fmla="*/ 2396701 h 2729407"/>
                  <a:gd name="connsiteX3" fmla="*/ 1048476 w 1061912"/>
                  <a:gd name="connsiteY3" fmla="*/ 0 h 2729407"/>
                  <a:gd name="connsiteX0" fmla="*/ 1054144 w 1061912"/>
                  <a:gd name="connsiteY0" fmla="*/ 2527200 h 2729407"/>
                  <a:gd name="connsiteX1" fmla="*/ 177858 w 1061912"/>
                  <a:gd name="connsiteY1" fmla="*/ 2396701 h 2729407"/>
                  <a:gd name="connsiteX2" fmla="*/ 1048476 w 1061912"/>
                  <a:gd name="connsiteY2" fmla="*/ 0 h 2729407"/>
                  <a:gd name="connsiteX0" fmla="*/ 1074908 w 1082338"/>
                  <a:gd name="connsiteY0" fmla="*/ 2488991 h 2714964"/>
                  <a:gd name="connsiteX1" fmla="*/ 177858 w 1082338"/>
                  <a:gd name="connsiteY1" fmla="*/ 2396701 h 2714964"/>
                  <a:gd name="connsiteX2" fmla="*/ 1048476 w 1082338"/>
                  <a:gd name="connsiteY2" fmla="*/ 0 h 2714964"/>
                  <a:gd name="connsiteX0" fmla="*/ 1074908 w 1116006"/>
                  <a:gd name="connsiteY0" fmla="*/ 2488991 h 2710075"/>
                  <a:gd name="connsiteX1" fmla="*/ 177858 w 1116006"/>
                  <a:gd name="connsiteY1" fmla="*/ 2396701 h 2710075"/>
                  <a:gd name="connsiteX2" fmla="*/ 1048476 w 1116006"/>
                  <a:gd name="connsiteY2" fmla="*/ 0 h 2710075"/>
                  <a:gd name="connsiteX0" fmla="*/ 1080069 w 1120877"/>
                  <a:gd name="connsiteY0" fmla="*/ 2430263 h 2690439"/>
                  <a:gd name="connsiteX1" fmla="*/ 177858 w 1120877"/>
                  <a:gd name="connsiteY1" fmla="*/ 2396701 h 2690439"/>
                  <a:gd name="connsiteX2" fmla="*/ 1048476 w 1120877"/>
                  <a:gd name="connsiteY2" fmla="*/ 0 h 2690439"/>
                  <a:gd name="connsiteX0" fmla="*/ 1080069 w 1176068"/>
                  <a:gd name="connsiteY0" fmla="*/ 2430263 h 2725456"/>
                  <a:gd name="connsiteX1" fmla="*/ 177858 w 1176068"/>
                  <a:gd name="connsiteY1" fmla="*/ 2396701 h 2725456"/>
                  <a:gd name="connsiteX2" fmla="*/ 1048476 w 1176068"/>
                  <a:gd name="connsiteY2" fmla="*/ 0 h 2725456"/>
                  <a:gd name="connsiteX0" fmla="*/ 1080069 w 1080069"/>
                  <a:gd name="connsiteY0" fmla="*/ 2430263 h 2754021"/>
                  <a:gd name="connsiteX1" fmla="*/ 697719 w 1080069"/>
                  <a:gd name="connsiteY1" fmla="*/ 2750137 h 2754021"/>
                  <a:gd name="connsiteX2" fmla="*/ 177858 w 1080069"/>
                  <a:gd name="connsiteY2" fmla="*/ 2396701 h 2754021"/>
                  <a:gd name="connsiteX3" fmla="*/ 1048476 w 1080069"/>
                  <a:gd name="connsiteY3" fmla="*/ 0 h 2754021"/>
                  <a:gd name="connsiteX0" fmla="*/ 1080069 w 1080069"/>
                  <a:gd name="connsiteY0" fmla="*/ 2430263 h 2750215"/>
                  <a:gd name="connsiteX1" fmla="*/ 697719 w 1080069"/>
                  <a:gd name="connsiteY1" fmla="*/ 2750137 h 2750215"/>
                  <a:gd name="connsiteX2" fmla="*/ 177858 w 1080069"/>
                  <a:gd name="connsiteY2" fmla="*/ 2396701 h 2750215"/>
                  <a:gd name="connsiteX3" fmla="*/ 1048476 w 1080069"/>
                  <a:gd name="connsiteY3" fmla="*/ 0 h 2750215"/>
                  <a:gd name="connsiteX0" fmla="*/ 1080069 w 1080069"/>
                  <a:gd name="connsiteY0" fmla="*/ 2430263 h 2738107"/>
                  <a:gd name="connsiteX1" fmla="*/ 789643 w 1080069"/>
                  <a:gd name="connsiteY1" fmla="*/ 2738025 h 2738107"/>
                  <a:gd name="connsiteX2" fmla="*/ 177858 w 1080069"/>
                  <a:gd name="connsiteY2" fmla="*/ 2396701 h 2738107"/>
                  <a:gd name="connsiteX3" fmla="*/ 1048476 w 1080069"/>
                  <a:gd name="connsiteY3" fmla="*/ 0 h 2738107"/>
                  <a:gd name="connsiteX0" fmla="*/ 1080069 w 1080069"/>
                  <a:gd name="connsiteY0" fmla="*/ 2430263 h 2738025"/>
                  <a:gd name="connsiteX1" fmla="*/ 789643 w 1080069"/>
                  <a:gd name="connsiteY1" fmla="*/ 2738025 h 2738025"/>
                  <a:gd name="connsiteX2" fmla="*/ 177858 w 1080069"/>
                  <a:gd name="connsiteY2" fmla="*/ 2396701 h 2738025"/>
                  <a:gd name="connsiteX3" fmla="*/ 1048476 w 1080069"/>
                  <a:gd name="connsiteY3" fmla="*/ 0 h 2738025"/>
                  <a:gd name="connsiteX0" fmla="*/ 1080069 w 1080069"/>
                  <a:gd name="connsiteY0" fmla="*/ 2430263 h 2738025"/>
                  <a:gd name="connsiteX1" fmla="*/ 789643 w 1080069"/>
                  <a:gd name="connsiteY1" fmla="*/ 2738025 h 2738025"/>
                  <a:gd name="connsiteX2" fmla="*/ 177858 w 1080069"/>
                  <a:gd name="connsiteY2" fmla="*/ 2396701 h 2738025"/>
                  <a:gd name="connsiteX3" fmla="*/ 1048476 w 1080069"/>
                  <a:gd name="connsiteY3" fmla="*/ 0 h 2738025"/>
                  <a:gd name="connsiteX0" fmla="*/ 1080069 w 1080069"/>
                  <a:gd name="connsiteY0" fmla="*/ 2430263 h 2744334"/>
                  <a:gd name="connsiteX1" fmla="*/ 789643 w 1080069"/>
                  <a:gd name="connsiteY1" fmla="*/ 2738025 h 2744334"/>
                  <a:gd name="connsiteX2" fmla="*/ 177858 w 1080069"/>
                  <a:gd name="connsiteY2" fmla="*/ 2396701 h 2744334"/>
                  <a:gd name="connsiteX3" fmla="*/ 1048476 w 1080069"/>
                  <a:gd name="connsiteY3" fmla="*/ 0 h 2744334"/>
                  <a:gd name="connsiteX0" fmla="*/ 1080069 w 1080069"/>
                  <a:gd name="connsiteY0" fmla="*/ 2430263 h 2744334"/>
                  <a:gd name="connsiteX1" fmla="*/ 789643 w 1080069"/>
                  <a:gd name="connsiteY1" fmla="*/ 2738025 h 2744334"/>
                  <a:gd name="connsiteX2" fmla="*/ 177858 w 1080069"/>
                  <a:gd name="connsiteY2" fmla="*/ 2396701 h 2744334"/>
                  <a:gd name="connsiteX3" fmla="*/ 1048476 w 1080069"/>
                  <a:gd name="connsiteY3" fmla="*/ 0 h 2744334"/>
                  <a:gd name="connsiteX0" fmla="*/ 1080069 w 1080069"/>
                  <a:gd name="connsiteY0" fmla="*/ 2430263 h 2757634"/>
                  <a:gd name="connsiteX1" fmla="*/ 881739 w 1080069"/>
                  <a:gd name="connsiteY1" fmla="*/ 2751688 h 2757634"/>
                  <a:gd name="connsiteX2" fmla="*/ 177858 w 1080069"/>
                  <a:gd name="connsiteY2" fmla="*/ 2396701 h 2757634"/>
                  <a:gd name="connsiteX3" fmla="*/ 1048476 w 1080069"/>
                  <a:gd name="connsiteY3" fmla="*/ 0 h 2757634"/>
                  <a:gd name="connsiteX0" fmla="*/ 1080069 w 1080069"/>
                  <a:gd name="connsiteY0" fmla="*/ 2430263 h 2779473"/>
                  <a:gd name="connsiteX1" fmla="*/ 881739 w 1080069"/>
                  <a:gd name="connsiteY1" fmla="*/ 2751688 h 2779473"/>
                  <a:gd name="connsiteX2" fmla="*/ 177858 w 1080069"/>
                  <a:gd name="connsiteY2" fmla="*/ 2396701 h 2779473"/>
                  <a:gd name="connsiteX3" fmla="*/ 1048476 w 1080069"/>
                  <a:gd name="connsiteY3" fmla="*/ 0 h 2779473"/>
                  <a:gd name="connsiteX0" fmla="*/ 1080069 w 1080069"/>
                  <a:gd name="connsiteY0" fmla="*/ 2430263 h 2779473"/>
                  <a:gd name="connsiteX1" fmla="*/ 881739 w 1080069"/>
                  <a:gd name="connsiteY1" fmla="*/ 2751688 h 2779473"/>
                  <a:gd name="connsiteX2" fmla="*/ 177858 w 1080069"/>
                  <a:gd name="connsiteY2" fmla="*/ 2396701 h 2779473"/>
                  <a:gd name="connsiteX3" fmla="*/ 1048476 w 1080069"/>
                  <a:gd name="connsiteY3" fmla="*/ 0 h 2779473"/>
                  <a:gd name="connsiteX0" fmla="*/ 1080069 w 1080069"/>
                  <a:gd name="connsiteY0" fmla="*/ 2430263 h 2705140"/>
                  <a:gd name="connsiteX1" fmla="*/ 990250 w 1080069"/>
                  <a:gd name="connsiteY1" fmla="*/ 2669668 h 2705140"/>
                  <a:gd name="connsiteX2" fmla="*/ 177858 w 1080069"/>
                  <a:gd name="connsiteY2" fmla="*/ 2396701 h 2705140"/>
                  <a:gd name="connsiteX3" fmla="*/ 1048476 w 1080069"/>
                  <a:gd name="connsiteY3" fmla="*/ 0 h 2705140"/>
                  <a:gd name="connsiteX0" fmla="*/ 1080069 w 1080069"/>
                  <a:gd name="connsiteY0" fmla="*/ 2430263 h 2686975"/>
                  <a:gd name="connsiteX1" fmla="*/ 952041 w 1080069"/>
                  <a:gd name="connsiteY1" fmla="*/ 2648904 h 2686975"/>
                  <a:gd name="connsiteX2" fmla="*/ 177858 w 1080069"/>
                  <a:gd name="connsiteY2" fmla="*/ 2396701 h 2686975"/>
                  <a:gd name="connsiteX3" fmla="*/ 1048476 w 1080069"/>
                  <a:gd name="connsiteY3" fmla="*/ 0 h 2686975"/>
                  <a:gd name="connsiteX0" fmla="*/ 1080069 w 1080069"/>
                  <a:gd name="connsiteY0" fmla="*/ 2430263 h 2704182"/>
                  <a:gd name="connsiteX1" fmla="*/ 952041 w 1080069"/>
                  <a:gd name="connsiteY1" fmla="*/ 2648904 h 2704182"/>
                  <a:gd name="connsiteX2" fmla="*/ 177858 w 1080069"/>
                  <a:gd name="connsiteY2" fmla="*/ 2396701 h 2704182"/>
                  <a:gd name="connsiteX3" fmla="*/ 1048476 w 1080069"/>
                  <a:gd name="connsiteY3" fmla="*/ 0 h 2704182"/>
                  <a:gd name="connsiteX0" fmla="*/ 1080069 w 1080069"/>
                  <a:gd name="connsiteY0" fmla="*/ 2430263 h 2718250"/>
                  <a:gd name="connsiteX1" fmla="*/ 952041 w 1080069"/>
                  <a:gd name="connsiteY1" fmla="*/ 2648904 h 2718250"/>
                  <a:gd name="connsiteX2" fmla="*/ 177858 w 1080069"/>
                  <a:gd name="connsiteY2" fmla="*/ 2396701 h 2718250"/>
                  <a:gd name="connsiteX3" fmla="*/ 1048476 w 1080069"/>
                  <a:gd name="connsiteY3" fmla="*/ 0 h 2718250"/>
                  <a:gd name="connsiteX0" fmla="*/ 1080069 w 1080069"/>
                  <a:gd name="connsiteY0" fmla="*/ 2430263 h 2718250"/>
                  <a:gd name="connsiteX1" fmla="*/ 952041 w 1080069"/>
                  <a:gd name="connsiteY1" fmla="*/ 2648904 h 2718250"/>
                  <a:gd name="connsiteX2" fmla="*/ 177858 w 1080069"/>
                  <a:gd name="connsiteY2" fmla="*/ 2396701 h 2718250"/>
                  <a:gd name="connsiteX3" fmla="*/ 1048476 w 1080069"/>
                  <a:gd name="connsiteY3" fmla="*/ 0 h 2718250"/>
                  <a:gd name="connsiteX0" fmla="*/ 1031366 w 1048476"/>
                  <a:gd name="connsiteY0" fmla="*/ 2501177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1031366 w 1048476"/>
                  <a:gd name="connsiteY0" fmla="*/ 2501177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1021858 w 1048476"/>
                  <a:gd name="connsiteY0" fmla="*/ 2502430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1021858 w 1048476"/>
                  <a:gd name="connsiteY0" fmla="*/ 2502430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1021858 w 1048476"/>
                  <a:gd name="connsiteY0" fmla="*/ 2502430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952041 w 1048476"/>
                  <a:gd name="connsiteY0" fmla="*/ 2648904 h 2718250"/>
                  <a:gd name="connsiteX1" fmla="*/ 177858 w 1048476"/>
                  <a:gd name="connsiteY1" fmla="*/ 2396701 h 2718250"/>
                  <a:gd name="connsiteX2" fmla="*/ 1048476 w 1048476"/>
                  <a:gd name="connsiteY2" fmla="*/ 0 h 2718250"/>
                  <a:gd name="connsiteX0" fmla="*/ 952041 w 1048476"/>
                  <a:gd name="connsiteY0" fmla="*/ 2648904 h 2755606"/>
                  <a:gd name="connsiteX1" fmla="*/ 177858 w 1048476"/>
                  <a:gd name="connsiteY1" fmla="*/ 2396701 h 2755606"/>
                  <a:gd name="connsiteX2" fmla="*/ 1048476 w 1048476"/>
                  <a:gd name="connsiteY2" fmla="*/ 0 h 2755606"/>
                  <a:gd name="connsiteX0" fmla="*/ 952041 w 1048476"/>
                  <a:gd name="connsiteY0" fmla="*/ 2648904 h 2730455"/>
                  <a:gd name="connsiteX1" fmla="*/ 177858 w 1048476"/>
                  <a:gd name="connsiteY1" fmla="*/ 2396701 h 2730455"/>
                  <a:gd name="connsiteX2" fmla="*/ 1048476 w 1048476"/>
                  <a:gd name="connsiteY2" fmla="*/ 0 h 27304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48476" h="2730455">
                    <a:moveTo>
                      <a:pt x="952041" y="2648904"/>
                    </a:moveTo>
                    <a:cubicBezTo>
                      <a:pt x="812554" y="2848265"/>
                      <a:pt x="420287" y="2650337"/>
                      <a:pt x="177858" y="2396701"/>
                    </a:cubicBezTo>
                    <a:cubicBezTo>
                      <a:pt x="-347100" y="1855584"/>
                      <a:pt x="394419" y="860965"/>
                      <a:pt x="1048476" y="0"/>
                    </a:cubicBezTo>
                  </a:path>
                </a:pathLst>
              </a:custGeom>
              <a:ln w="38100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Oval 269"/>
              <p:cNvSpPr/>
              <p:nvPr/>
            </p:nvSpPr>
            <p:spPr>
              <a:xfrm>
                <a:off x="4623362" y="1034150"/>
                <a:ext cx="364959" cy="364959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18163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10</a:t>
            </a:fld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524000" y="6231082"/>
            <a:ext cx="5943600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600200" y="713509"/>
            <a:ext cx="258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J</a:t>
            </a:r>
            <a:endParaRPr lang="en-US" i="1" dirty="0">
              <a:solidFill>
                <a:srgbClr val="FFFF00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2746731" y="4488738"/>
            <a:ext cx="0" cy="841248"/>
          </a:xfrm>
          <a:prstGeom prst="straightConnector1">
            <a:avLst/>
          </a:prstGeom>
          <a:ln w="57150">
            <a:solidFill>
              <a:srgbClr val="FFFF00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6296352" y="4506876"/>
            <a:ext cx="0" cy="841248"/>
          </a:xfrm>
          <a:prstGeom prst="straightConnector1">
            <a:avLst/>
          </a:prstGeom>
          <a:ln w="57150">
            <a:solidFill>
              <a:srgbClr val="FFFF00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291561" y="1793474"/>
            <a:ext cx="0" cy="841248"/>
          </a:xfrm>
          <a:prstGeom prst="straightConnector1">
            <a:avLst/>
          </a:prstGeom>
          <a:ln w="57150">
            <a:solidFill>
              <a:srgbClr val="FFFF00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746731" y="5338849"/>
            <a:ext cx="841248" cy="0"/>
          </a:xfrm>
          <a:prstGeom prst="straightConnector1">
            <a:avLst/>
          </a:prstGeom>
          <a:ln w="57150">
            <a:solidFill>
              <a:srgbClr val="00FFFF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5453361" y="1802986"/>
            <a:ext cx="838200" cy="0"/>
          </a:xfrm>
          <a:prstGeom prst="straightConnector1">
            <a:avLst/>
          </a:prstGeom>
          <a:ln w="57150">
            <a:solidFill>
              <a:srgbClr val="00FFFF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5451090" y="5342874"/>
            <a:ext cx="838200" cy="0"/>
          </a:xfrm>
          <a:prstGeom prst="straightConnector1">
            <a:avLst/>
          </a:prstGeom>
          <a:ln w="57150">
            <a:solidFill>
              <a:srgbClr val="00FFFF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5469588" y="1785277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 flipV="1">
            <a:off x="5477135" y="4519340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743200" y="1806992"/>
            <a:ext cx="0" cy="841248"/>
          </a:xfrm>
          <a:prstGeom prst="straightConnector1">
            <a:avLst/>
          </a:prstGeom>
          <a:ln w="57150">
            <a:solidFill>
              <a:srgbClr val="FFFF00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743200" y="1797021"/>
            <a:ext cx="841248" cy="0"/>
          </a:xfrm>
          <a:prstGeom prst="straightConnector1">
            <a:avLst/>
          </a:prstGeom>
          <a:ln w="57150">
            <a:solidFill>
              <a:srgbClr val="00FFFF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725545" y="1782896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2725545" y="4516986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514343" y="898175"/>
            <a:ext cx="0" cy="5312125"/>
          </a:xfrm>
          <a:prstGeom prst="line">
            <a:avLst/>
          </a:prstGeom>
          <a:ln w="38100">
            <a:solidFill>
              <a:srgbClr val="00FF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1524000" y="3554237"/>
            <a:ext cx="5980686" cy="0"/>
          </a:xfrm>
          <a:prstGeom prst="line">
            <a:avLst/>
          </a:prstGeom>
          <a:ln w="38100">
            <a:solidFill>
              <a:srgbClr val="FFFF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6107029" y="1620506"/>
            <a:ext cx="364959" cy="36495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560720" y="1616975"/>
            <a:ext cx="364959" cy="36495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564251" y="5160393"/>
            <a:ext cx="364959" cy="36495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109081" y="5156369"/>
            <a:ext cx="364959" cy="36495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Crossed </a:t>
            </a:r>
            <a:r>
              <a:rPr lang="en-US" sz="2400" dirty="0" err="1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nullclines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can support stable stars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04686" y="604485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1524000" y="800100"/>
            <a:ext cx="0" cy="54102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910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repeatCount="200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96296E-6 L -0.18802 0.24723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10" y="1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42" presetClass="path" presetSubtype="0" repeatCount="200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48148E-6 L 0.18837 0.24884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10" y="12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42" presetClass="path" presetSubtype="0" repeatCount="200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0.18698 -0.25278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40" y="-1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path" presetSubtype="0" repeatCount="200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22222E-6 L -0.18837 -0.25254 " pathEditMode="relative" rAng="0" ptsTypes="AA">
                                      <p:cBhvr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27" y="-1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9" grpId="1" animBg="1"/>
      <p:bldP spid="49" grpId="2" animBg="1"/>
      <p:bldP spid="24" grpId="0" animBg="1"/>
      <p:bldP spid="24" grpId="1" animBg="1"/>
      <p:bldP spid="24" grpId="2" animBg="1"/>
      <p:bldP spid="26" grpId="0" animBg="1"/>
      <p:bldP spid="26" grpId="1" animBg="1"/>
      <p:bldP spid="26" grpId="2" animBg="1"/>
      <p:bldP spid="27" grpId="0" animBg="1"/>
      <p:bldP spid="2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172" y="884097"/>
            <a:ext cx="5918628" cy="5315273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>
            <a:off x="1524000" y="6231082"/>
            <a:ext cx="5943600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600200" y="713509"/>
            <a:ext cx="258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J</a:t>
            </a:r>
            <a:endParaRPr lang="en-US" i="1" dirty="0">
              <a:solidFill>
                <a:srgbClr val="FFFF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504686" y="604485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1524000" y="800100"/>
            <a:ext cx="0" cy="54102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43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Crossed </a:t>
            </a:r>
            <a:r>
              <a:rPr lang="en-US" sz="2400" dirty="0" err="1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nullclines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can support stable spirals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5453361" y="1785277"/>
            <a:ext cx="857475" cy="849445"/>
            <a:chOff x="5453361" y="1785277"/>
            <a:chExt cx="857475" cy="849445"/>
          </a:xfrm>
        </p:grpSpPr>
        <p:cxnSp>
          <p:nvCxnSpPr>
            <p:cNvPr id="53" name="Straight Arrow Connector 52"/>
            <p:cNvCxnSpPr/>
            <p:nvPr/>
          </p:nvCxnSpPr>
          <p:spPr>
            <a:xfrm>
              <a:off x="6291561" y="1793474"/>
              <a:ext cx="0" cy="841248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flipH="1">
              <a:off x="5453361" y="1802986"/>
              <a:ext cx="838200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 flipH="1">
              <a:off x="5469588" y="1785277"/>
              <a:ext cx="841248" cy="841248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5451090" y="4506876"/>
            <a:ext cx="867293" cy="853712"/>
            <a:chOff x="5451090" y="4506876"/>
            <a:chExt cx="867293" cy="853712"/>
          </a:xfrm>
        </p:grpSpPr>
        <p:cxnSp>
          <p:nvCxnSpPr>
            <p:cNvPr id="52" name="Straight Arrow Connector 51"/>
            <p:cNvCxnSpPr/>
            <p:nvPr/>
          </p:nvCxnSpPr>
          <p:spPr>
            <a:xfrm flipV="1">
              <a:off x="6296352" y="4506876"/>
              <a:ext cx="0" cy="841248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 flipH="1">
              <a:off x="5451090" y="5342874"/>
              <a:ext cx="838200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flipH="1" flipV="1">
              <a:off x="5477135" y="4519340"/>
              <a:ext cx="841248" cy="841248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2725545" y="1782896"/>
            <a:ext cx="858903" cy="865344"/>
            <a:chOff x="2725545" y="1782896"/>
            <a:chExt cx="858903" cy="865344"/>
          </a:xfrm>
        </p:grpSpPr>
        <p:cxnSp>
          <p:nvCxnSpPr>
            <p:cNvPr id="61" name="Straight Arrow Connector 60"/>
            <p:cNvCxnSpPr/>
            <p:nvPr/>
          </p:nvCxnSpPr>
          <p:spPr>
            <a:xfrm>
              <a:off x="2743200" y="1806992"/>
              <a:ext cx="0" cy="841248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2743200" y="1797021"/>
              <a:ext cx="841248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>
              <a:off x="2725545" y="1782896"/>
              <a:ext cx="841248" cy="841248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2725545" y="4488738"/>
            <a:ext cx="862434" cy="869496"/>
            <a:chOff x="2725545" y="4488738"/>
            <a:chExt cx="862434" cy="869496"/>
          </a:xfrm>
        </p:grpSpPr>
        <p:cxnSp>
          <p:nvCxnSpPr>
            <p:cNvPr id="51" name="Straight Arrow Connector 50"/>
            <p:cNvCxnSpPr/>
            <p:nvPr/>
          </p:nvCxnSpPr>
          <p:spPr>
            <a:xfrm flipV="1">
              <a:off x="2746731" y="4488738"/>
              <a:ext cx="0" cy="841248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>
              <a:off x="2746731" y="5338849"/>
              <a:ext cx="841248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flipV="1">
              <a:off x="2725545" y="4516986"/>
              <a:ext cx="841248" cy="841248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Freeform 13"/>
          <p:cNvSpPr/>
          <p:nvPr/>
        </p:nvSpPr>
        <p:spPr>
          <a:xfrm rot="450387">
            <a:off x="3580883" y="1131465"/>
            <a:ext cx="1182949" cy="2704318"/>
          </a:xfrm>
          <a:custGeom>
            <a:avLst/>
            <a:gdLst>
              <a:gd name="connsiteX0" fmla="*/ 872874 w 1938300"/>
              <a:gd name="connsiteY0" fmla="*/ 1773381 h 2813059"/>
              <a:gd name="connsiteX1" fmla="*/ 1233092 w 1938300"/>
              <a:gd name="connsiteY1" fmla="*/ 1385454 h 2813059"/>
              <a:gd name="connsiteX2" fmla="*/ 1773420 w 1938300"/>
              <a:gd name="connsiteY2" fmla="*/ 1690254 h 2813059"/>
              <a:gd name="connsiteX3" fmla="*/ 1898111 w 1938300"/>
              <a:gd name="connsiteY3" fmla="*/ 2313709 h 2813059"/>
              <a:gd name="connsiteX4" fmla="*/ 1149965 w 1938300"/>
              <a:gd name="connsiteY4" fmla="*/ 2798618 h 2813059"/>
              <a:gd name="connsiteX5" fmla="*/ 38 w 1938300"/>
              <a:gd name="connsiteY5" fmla="*/ 1745672 h 2813059"/>
              <a:gd name="connsiteX6" fmla="*/ 1108401 w 1938300"/>
              <a:gd name="connsiteY6" fmla="*/ 0 h 2813059"/>
              <a:gd name="connsiteX0" fmla="*/ 831313 w 1896739"/>
              <a:gd name="connsiteY0" fmla="*/ 1773381 h 2820500"/>
              <a:gd name="connsiteX1" fmla="*/ 1191531 w 1896739"/>
              <a:gd name="connsiteY1" fmla="*/ 1385454 h 2820500"/>
              <a:gd name="connsiteX2" fmla="*/ 1731859 w 1896739"/>
              <a:gd name="connsiteY2" fmla="*/ 1690254 h 2820500"/>
              <a:gd name="connsiteX3" fmla="*/ 1856550 w 1896739"/>
              <a:gd name="connsiteY3" fmla="*/ 2313709 h 2820500"/>
              <a:gd name="connsiteX4" fmla="*/ 1108404 w 1896739"/>
              <a:gd name="connsiteY4" fmla="*/ 2798618 h 2820500"/>
              <a:gd name="connsiteX5" fmla="*/ 41 w 1896739"/>
              <a:gd name="connsiteY5" fmla="*/ 1579418 h 2820500"/>
              <a:gd name="connsiteX6" fmla="*/ 1066840 w 1896739"/>
              <a:gd name="connsiteY6" fmla="*/ 0 h 2820500"/>
              <a:gd name="connsiteX0" fmla="*/ 836138 w 1929779"/>
              <a:gd name="connsiteY0" fmla="*/ 1773381 h 2688185"/>
              <a:gd name="connsiteX1" fmla="*/ 1196356 w 1929779"/>
              <a:gd name="connsiteY1" fmla="*/ 1385454 h 2688185"/>
              <a:gd name="connsiteX2" fmla="*/ 1736684 w 1929779"/>
              <a:gd name="connsiteY2" fmla="*/ 1690254 h 2688185"/>
              <a:gd name="connsiteX3" fmla="*/ 1861375 w 1929779"/>
              <a:gd name="connsiteY3" fmla="*/ 2313709 h 2688185"/>
              <a:gd name="connsiteX4" fmla="*/ 725301 w 1929779"/>
              <a:gd name="connsiteY4" fmla="*/ 2660072 h 2688185"/>
              <a:gd name="connsiteX5" fmla="*/ 4866 w 1929779"/>
              <a:gd name="connsiteY5" fmla="*/ 1579418 h 2688185"/>
              <a:gd name="connsiteX6" fmla="*/ 1071665 w 1929779"/>
              <a:gd name="connsiteY6" fmla="*/ 0 h 2688185"/>
              <a:gd name="connsiteX0" fmla="*/ 835897 w 1929538"/>
              <a:gd name="connsiteY0" fmla="*/ 1773381 h 2734724"/>
              <a:gd name="connsiteX1" fmla="*/ 1196115 w 1929538"/>
              <a:gd name="connsiteY1" fmla="*/ 1385454 h 2734724"/>
              <a:gd name="connsiteX2" fmla="*/ 1736443 w 1929538"/>
              <a:gd name="connsiteY2" fmla="*/ 1690254 h 2734724"/>
              <a:gd name="connsiteX3" fmla="*/ 1861134 w 1929538"/>
              <a:gd name="connsiteY3" fmla="*/ 2313709 h 2734724"/>
              <a:gd name="connsiteX4" fmla="*/ 725060 w 1929538"/>
              <a:gd name="connsiteY4" fmla="*/ 2660072 h 2734724"/>
              <a:gd name="connsiteX5" fmla="*/ 4625 w 1929538"/>
              <a:gd name="connsiteY5" fmla="*/ 1579418 h 2734724"/>
              <a:gd name="connsiteX6" fmla="*/ 1071424 w 1929538"/>
              <a:gd name="connsiteY6" fmla="*/ 0 h 2734724"/>
              <a:gd name="connsiteX0" fmla="*/ 835974 w 1844952"/>
              <a:gd name="connsiteY0" fmla="*/ 1773381 h 2689961"/>
              <a:gd name="connsiteX1" fmla="*/ 1196192 w 1844952"/>
              <a:gd name="connsiteY1" fmla="*/ 1385454 h 2689961"/>
              <a:gd name="connsiteX2" fmla="*/ 1736520 w 1844952"/>
              <a:gd name="connsiteY2" fmla="*/ 1690254 h 2689961"/>
              <a:gd name="connsiteX3" fmla="*/ 1750374 w 1844952"/>
              <a:gd name="connsiteY3" fmla="*/ 2327564 h 2689961"/>
              <a:gd name="connsiteX4" fmla="*/ 725137 w 1844952"/>
              <a:gd name="connsiteY4" fmla="*/ 2660072 h 2689961"/>
              <a:gd name="connsiteX5" fmla="*/ 4702 w 1844952"/>
              <a:gd name="connsiteY5" fmla="*/ 1579418 h 2689961"/>
              <a:gd name="connsiteX6" fmla="*/ 1071501 w 1844952"/>
              <a:gd name="connsiteY6" fmla="*/ 0 h 2689961"/>
              <a:gd name="connsiteX0" fmla="*/ 835974 w 1794826"/>
              <a:gd name="connsiteY0" fmla="*/ 1773381 h 2701403"/>
              <a:gd name="connsiteX1" fmla="*/ 1196192 w 1794826"/>
              <a:gd name="connsiteY1" fmla="*/ 1385454 h 2701403"/>
              <a:gd name="connsiteX2" fmla="*/ 1736520 w 1794826"/>
              <a:gd name="connsiteY2" fmla="*/ 1690254 h 2701403"/>
              <a:gd name="connsiteX3" fmla="*/ 1750374 w 1794826"/>
              <a:gd name="connsiteY3" fmla="*/ 2327564 h 2701403"/>
              <a:gd name="connsiteX4" fmla="*/ 725137 w 1794826"/>
              <a:gd name="connsiteY4" fmla="*/ 2660072 h 2701403"/>
              <a:gd name="connsiteX5" fmla="*/ 4702 w 1794826"/>
              <a:gd name="connsiteY5" fmla="*/ 1579418 h 2701403"/>
              <a:gd name="connsiteX6" fmla="*/ 1071501 w 1794826"/>
              <a:gd name="connsiteY6" fmla="*/ 0 h 2701403"/>
              <a:gd name="connsiteX0" fmla="*/ 835974 w 1758983"/>
              <a:gd name="connsiteY0" fmla="*/ 1773381 h 2693893"/>
              <a:gd name="connsiteX1" fmla="*/ 1196192 w 1758983"/>
              <a:gd name="connsiteY1" fmla="*/ 1385454 h 2693893"/>
              <a:gd name="connsiteX2" fmla="*/ 1750374 w 1758983"/>
              <a:gd name="connsiteY2" fmla="*/ 2327564 h 2693893"/>
              <a:gd name="connsiteX3" fmla="*/ 725137 w 1758983"/>
              <a:gd name="connsiteY3" fmla="*/ 2660072 h 2693893"/>
              <a:gd name="connsiteX4" fmla="*/ 4702 w 1758983"/>
              <a:gd name="connsiteY4" fmla="*/ 1579418 h 2693893"/>
              <a:gd name="connsiteX5" fmla="*/ 1071501 w 1758983"/>
              <a:gd name="connsiteY5" fmla="*/ 0 h 2693893"/>
              <a:gd name="connsiteX0" fmla="*/ 835974 w 1784167"/>
              <a:gd name="connsiteY0" fmla="*/ 1773381 h 2693114"/>
              <a:gd name="connsiteX1" fmla="*/ 1473283 w 1784167"/>
              <a:gd name="connsiteY1" fmla="*/ 1440872 h 2693114"/>
              <a:gd name="connsiteX2" fmla="*/ 1750374 w 1784167"/>
              <a:gd name="connsiteY2" fmla="*/ 2327564 h 2693114"/>
              <a:gd name="connsiteX3" fmla="*/ 725137 w 1784167"/>
              <a:gd name="connsiteY3" fmla="*/ 2660072 h 2693114"/>
              <a:gd name="connsiteX4" fmla="*/ 4702 w 1784167"/>
              <a:gd name="connsiteY4" fmla="*/ 1579418 h 2693114"/>
              <a:gd name="connsiteX5" fmla="*/ 1071501 w 1784167"/>
              <a:gd name="connsiteY5" fmla="*/ 0 h 2693114"/>
              <a:gd name="connsiteX0" fmla="*/ 835974 w 1830746"/>
              <a:gd name="connsiteY0" fmla="*/ 1773381 h 2693114"/>
              <a:gd name="connsiteX1" fmla="*/ 1473283 w 1830746"/>
              <a:gd name="connsiteY1" fmla="*/ 1440872 h 2693114"/>
              <a:gd name="connsiteX2" fmla="*/ 1750374 w 1830746"/>
              <a:gd name="connsiteY2" fmla="*/ 2327564 h 2693114"/>
              <a:gd name="connsiteX3" fmla="*/ 725137 w 1830746"/>
              <a:gd name="connsiteY3" fmla="*/ 2660072 h 2693114"/>
              <a:gd name="connsiteX4" fmla="*/ 4702 w 1830746"/>
              <a:gd name="connsiteY4" fmla="*/ 1579418 h 2693114"/>
              <a:gd name="connsiteX5" fmla="*/ 1071501 w 1830746"/>
              <a:gd name="connsiteY5" fmla="*/ 0 h 2693114"/>
              <a:gd name="connsiteX0" fmla="*/ 835974 w 1854589"/>
              <a:gd name="connsiteY0" fmla="*/ 1773381 h 2692001"/>
              <a:gd name="connsiteX1" fmla="*/ 1528701 w 1854589"/>
              <a:gd name="connsiteY1" fmla="*/ 1523999 h 2692001"/>
              <a:gd name="connsiteX2" fmla="*/ 1750374 w 1854589"/>
              <a:gd name="connsiteY2" fmla="*/ 2327564 h 2692001"/>
              <a:gd name="connsiteX3" fmla="*/ 725137 w 1854589"/>
              <a:gd name="connsiteY3" fmla="*/ 2660072 h 2692001"/>
              <a:gd name="connsiteX4" fmla="*/ 4702 w 1854589"/>
              <a:gd name="connsiteY4" fmla="*/ 1579418 h 2692001"/>
              <a:gd name="connsiteX5" fmla="*/ 1071501 w 1854589"/>
              <a:gd name="connsiteY5" fmla="*/ 0 h 2692001"/>
              <a:gd name="connsiteX0" fmla="*/ 835974 w 1806195"/>
              <a:gd name="connsiteY0" fmla="*/ 1773381 h 2692001"/>
              <a:gd name="connsiteX1" fmla="*/ 1528701 w 1806195"/>
              <a:gd name="connsiteY1" fmla="*/ 1523999 h 2692001"/>
              <a:gd name="connsiteX2" fmla="*/ 1750374 w 1806195"/>
              <a:gd name="connsiteY2" fmla="*/ 2327564 h 2692001"/>
              <a:gd name="connsiteX3" fmla="*/ 725137 w 1806195"/>
              <a:gd name="connsiteY3" fmla="*/ 2660072 h 2692001"/>
              <a:gd name="connsiteX4" fmla="*/ 4702 w 1806195"/>
              <a:gd name="connsiteY4" fmla="*/ 1579418 h 2692001"/>
              <a:gd name="connsiteX5" fmla="*/ 1071501 w 1806195"/>
              <a:gd name="connsiteY5" fmla="*/ 0 h 2692001"/>
              <a:gd name="connsiteX0" fmla="*/ 974520 w 1791347"/>
              <a:gd name="connsiteY0" fmla="*/ 1842654 h 2692001"/>
              <a:gd name="connsiteX1" fmla="*/ 1528701 w 1791347"/>
              <a:gd name="connsiteY1" fmla="*/ 1523999 h 2692001"/>
              <a:gd name="connsiteX2" fmla="*/ 1750374 w 1791347"/>
              <a:gd name="connsiteY2" fmla="*/ 2327564 h 2692001"/>
              <a:gd name="connsiteX3" fmla="*/ 725137 w 1791347"/>
              <a:gd name="connsiteY3" fmla="*/ 2660072 h 2692001"/>
              <a:gd name="connsiteX4" fmla="*/ 4702 w 1791347"/>
              <a:gd name="connsiteY4" fmla="*/ 1579418 h 2692001"/>
              <a:gd name="connsiteX5" fmla="*/ 1071501 w 1791347"/>
              <a:gd name="connsiteY5" fmla="*/ 0 h 2692001"/>
              <a:gd name="connsiteX0" fmla="*/ 900032 w 1716859"/>
              <a:gd name="connsiteY0" fmla="*/ 1842654 h 2691609"/>
              <a:gd name="connsiteX1" fmla="*/ 1454213 w 1716859"/>
              <a:gd name="connsiteY1" fmla="*/ 1523999 h 2691609"/>
              <a:gd name="connsiteX2" fmla="*/ 1675886 w 1716859"/>
              <a:gd name="connsiteY2" fmla="*/ 2327564 h 2691609"/>
              <a:gd name="connsiteX3" fmla="*/ 650649 w 1716859"/>
              <a:gd name="connsiteY3" fmla="*/ 2660072 h 2691609"/>
              <a:gd name="connsiteX4" fmla="*/ 5325 w 1716859"/>
              <a:gd name="connsiteY4" fmla="*/ 1585950 h 2691609"/>
              <a:gd name="connsiteX5" fmla="*/ 997013 w 1716859"/>
              <a:gd name="connsiteY5" fmla="*/ 0 h 2691609"/>
              <a:gd name="connsiteX0" fmla="*/ 894707 w 1711534"/>
              <a:gd name="connsiteY0" fmla="*/ 1842654 h 2691609"/>
              <a:gd name="connsiteX1" fmla="*/ 1448888 w 1711534"/>
              <a:gd name="connsiteY1" fmla="*/ 1523999 h 2691609"/>
              <a:gd name="connsiteX2" fmla="*/ 1670561 w 1711534"/>
              <a:gd name="connsiteY2" fmla="*/ 2327564 h 2691609"/>
              <a:gd name="connsiteX3" fmla="*/ 645324 w 1711534"/>
              <a:gd name="connsiteY3" fmla="*/ 2660072 h 2691609"/>
              <a:gd name="connsiteX4" fmla="*/ 0 w 1711534"/>
              <a:gd name="connsiteY4" fmla="*/ 1585950 h 2691609"/>
              <a:gd name="connsiteX5" fmla="*/ 991688 w 1711534"/>
              <a:gd name="connsiteY5" fmla="*/ 0 h 2691609"/>
              <a:gd name="connsiteX0" fmla="*/ 894707 w 1711534"/>
              <a:gd name="connsiteY0" fmla="*/ 1842654 h 2691609"/>
              <a:gd name="connsiteX1" fmla="*/ 1448888 w 1711534"/>
              <a:gd name="connsiteY1" fmla="*/ 1523999 h 2691609"/>
              <a:gd name="connsiteX2" fmla="*/ 1670561 w 1711534"/>
              <a:gd name="connsiteY2" fmla="*/ 2327564 h 2691609"/>
              <a:gd name="connsiteX3" fmla="*/ 645324 w 1711534"/>
              <a:gd name="connsiteY3" fmla="*/ 2660072 h 2691609"/>
              <a:gd name="connsiteX4" fmla="*/ 0 w 1711534"/>
              <a:gd name="connsiteY4" fmla="*/ 1585950 h 2691609"/>
              <a:gd name="connsiteX5" fmla="*/ 991688 w 1711534"/>
              <a:gd name="connsiteY5" fmla="*/ 0 h 2691609"/>
              <a:gd name="connsiteX0" fmla="*/ 884910 w 1701737"/>
              <a:gd name="connsiteY0" fmla="*/ 1842654 h 2703490"/>
              <a:gd name="connsiteX1" fmla="*/ 1439091 w 1701737"/>
              <a:gd name="connsiteY1" fmla="*/ 1523999 h 2703490"/>
              <a:gd name="connsiteX2" fmla="*/ 1660764 w 1701737"/>
              <a:gd name="connsiteY2" fmla="*/ 2327564 h 2703490"/>
              <a:gd name="connsiteX3" fmla="*/ 635527 w 1701737"/>
              <a:gd name="connsiteY3" fmla="*/ 2660072 h 2703490"/>
              <a:gd name="connsiteX4" fmla="*/ 0 w 1701737"/>
              <a:gd name="connsiteY4" fmla="*/ 1393273 h 2703490"/>
              <a:gd name="connsiteX5" fmla="*/ 981891 w 1701737"/>
              <a:gd name="connsiteY5" fmla="*/ 0 h 2703490"/>
              <a:gd name="connsiteX0" fmla="*/ 884910 w 1692146"/>
              <a:gd name="connsiteY0" fmla="*/ 1842654 h 2490285"/>
              <a:gd name="connsiteX1" fmla="*/ 1439091 w 1692146"/>
              <a:gd name="connsiteY1" fmla="*/ 1523999 h 2490285"/>
              <a:gd name="connsiteX2" fmla="*/ 1660764 w 1692146"/>
              <a:gd name="connsiteY2" fmla="*/ 2327564 h 2490285"/>
              <a:gd name="connsiteX3" fmla="*/ 782484 w 1692146"/>
              <a:gd name="connsiteY3" fmla="*/ 2408612 h 2490285"/>
              <a:gd name="connsiteX4" fmla="*/ 0 w 1692146"/>
              <a:gd name="connsiteY4" fmla="*/ 1393273 h 2490285"/>
              <a:gd name="connsiteX5" fmla="*/ 981891 w 1692146"/>
              <a:gd name="connsiteY5" fmla="*/ 0 h 2490285"/>
              <a:gd name="connsiteX0" fmla="*/ 884910 w 1687796"/>
              <a:gd name="connsiteY0" fmla="*/ 1842654 h 2449941"/>
              <a:gd name="connsiteX1" fmla="*/ 1439091 w 1687796"/>
              <a:gd name="connsiteY1" fmla="*/ 1523999 h 2449941"/>
              <a:gd name="connsiteX2" fmla="*/ 1660764 w 1687796"/>
              <a:gd name="connsiteY2" fmla="*/ 2327564 h 2449941"/>
              <a:gd name="connsiteX3" fmla="*/ 851064 w 1687796"/>
              <a:gd name="connsiteY3" fmla="*/ 2349829 h 2449941"/>
              <a:gd name="connsiteX4" fmla="*/ 0 w 1687796"/>
              <a:gd name="connsiteY4" fmla="*/ 1393273 h 2449941"/>
              <a:gd name="connsiteX5" fmla="*/ 981891 w 1687796"/>
              <a:gd name="connsiteY5" fmla="*/ 0 h 2449941"/>
              <a:gd name="connsiteX0" fmla="*/ 884910 w 1687796"/>
              <a:gd name="connsiteY0" fmla="*/ 1842654 h 2415932"/>
              <a:gd name="connsiteX1" fmla="*/ 1439091 w 1687796"/>
              <a:gd name="connsiteY1" fmla="*/ 1523999 h 2415932"/>
              <a:gd name="connsiteX2" fmla="*/ 1660764 w 1687796"/>
              <a:gd name="connsiteY2" fmla="*/ 2327564 h 2415932"/>
              <a:gd name="connsiteX3" fmla="*/ 851064 w 1687796"/>
              <a:gd name="connsiteY3" fmla="*/ 2349829 h 2415932"/>
              <a:gd name="connsiteX4" fmla="*/ 0 w 1687796"/>
              <a:gd name="connsiteY4" fmla="*/ 1393273 h 2415932"/>
              <a:gd name="connsiteX5" fmla="*/ 981891 w 1687796"/>
              <a:gd name="connsiteY5" fmla="*/ 0 h 2415932"/>
              <a:gd name="connsiteX0" fmla="*/ 884910 w 1472707"/>
              <a:gd name="connsiteY0" fmla="*/ 1842654 h 2367195"/>
              <a:gd name="connsiteX1" fmla="*/ 1439091 w 1472707"/>
              <a:gd name="connsiteY1" fmla="*/ 1523999 h 2367195"/>
              <a:gd name="connsiteX2" fmla="*/ 1350521 w 1472707"/>
              <a:gd name="connsiteY2" fmla="*/ 1974867 h 2367195"/>
              <a:gd name="connsiteX3" fmla="*/ 851064 w 1472707"/>
              <a:gd name="connsiteY3" fmla="*/ 2349829 h 2367195"/>
              <a:gd name="connsiteX4" fmla="*/ 0 w 1472707"/>
              <a:gd name="connsiteY4" fmla="*/ 1393273 h 2367195"/>
              <a:gd name="connsiteX5" fmla="*/ 981891 w 1472707"/>
              <a:gd name="connsiteY5" fmla="*/ 0 h 2367195"/>
              <a:gd name="connsiteX0" fmla="*/ 884910 w 1477730"/>
              <a:gd name="connsiteY0" fmla="*/ 1842654 h 2317004"/>
              <a:gd name="connsiteX1" fmla="*/ 1439091 w 1477730"/>
              <a:gd name="connsiteY1" fmla="*/ 1523999 h 2317004"/>
              <a:gd name="connsiteX2" fmla="*/ 1350521 w 1477730"/>
              <a:gd name="connsiteY2" fmla="*/ 1974867 h 2317004"/>
              <a:gd name="connsiteX3" fmla="*/ 707372 w 1477730"/>
              <a:gd name="connsiteY3" fmla="*/ 2297577 h 2317004"/>
              <a:gd name="connsiteX4" fmla="*/ 0 w 1477730"/>
              <a:gd name="connsiteY4" fmla="*/ 1393273 h 2317004"/>
              <a:gd name="connsiteX5" fmla="*/ 981891 w 1477730"/>
              <a:gd name="connsiteY5" fmla="*/ 0 h 2317004"/>
              <a:gd name="connsiteX0" fmla="*/ 884910 w 1477730"/>
              <a:gd name="connsiteY0" fmla="*/ 1842654 h 2306054"/>
              <a:gd name="connsiteX1" fmla="*/ 1439091 w 1477730"/>
              <a:gd name="connsiteY1" fmla="*/ 1523999 h 2306054"/>
              <a:gd name="connsiteX2" fmla="*/ 1350521 w 1477730"/>
              <a:gd name="connsiteY2" fmla="*/ 1974867 h 2306054"/>
              <a:gd name="connsiteX3" fmla="*/ 707372 w 1477730"/>
              <a:gd name="connsiteY3" fmla="*/ 2297577 h 2306054"/>
              <a:gd name="connsiteX4" fmla="*/ 0 w 1477730"/>
              <a:gd name="connsiteY4" fmla="*/ 1393273 h 2306054"/>
              <a:gd name="connsiteX5" fmla="*/ 981891 w 1477730"/>
              <a:gd name="connsiteY5" fmla="*/ 0 h 2306054"/>
              <a:gd name="connsiteX0" fmla="*/ 884910 w 1358170"/>
              <a:gd name="connsiteY0" fmla="*/ 1842654 h 2305685"/>
              <a:gd name="connsiteX1" fmla="*/ 1050471 w 1358170"/>
              <a:gd name="connsiteY1" fmla="*/ 1608908 h 2305685"/>
              <a:gd name="connsiteX2" fmla="*/ 1350521 w 1358170"/>
              <a:gd name="connsiteY2" fmla="*/ 1974867 h 2305685"/>
              <a:gd name="connsiteX3" fmla="*/ 707372 w 1358170"/>
              <a:gd name="connsiteY3" fmla="*/ 2297577 h 2305685"/>
              <a:gd name="connsiteX4" fmla="*/ 0 w 1358170"/>
              <a:gd name="connsiteY4" fmla="*/ 1393273 h 2305685"/>
              <a:gd name="connsiteX5" fmla="*/ 981891 w 1358170"/>
              <a:gd name="connsiteY5" fmla="*/ 0 h 2305685"/>
              <a:gd name="connsiteX0" fmla="*/ 884910 w 1247083"/>
              <a:gd name="connsiteY0" fmla="*/ 1842654 h 2323930"/>
              <a:gd name="connsiteX1" fmla="*/ 1050471 w 1247083"/>
              <a:gd name="connsiteY1" fmla="*/ 1608908 h 2323930"/>
              <a:gd name="connsiteX2" fmla="*/ 1236221 w 1247083"/>
              <a:gd name="connsiteY2" fmla="*/ 2040181 h 2323930"/>
              <a:gd name="connsiteX3" fmla="*/ 707372 w 1247083"/>
              <a:gd name="connsiteY3" fmla="*/ 2297577 h 2323930"/>
              <a:gd name="connsiteX4" fmla="*/ 0 w 1247083"/>
              <a:gd name="connsiteY4" fmla="*/ 1393273 h 2323930"/>
              <a:gd name="connsiteX5" fmla="*/ 981891 w 1247083"/>
              <a:gd name="connsiteY5" fmla="*/ 0 h 2323930"/>
              <a:gd name="connsiteX0" fmla="*/ 884910 w 1242935"/>
              <a:gd name="connsiteY0" fmla="*/ 1842654 h 2323275"/>
              <a:gd name="connsiteX1" fmla="*/ 998219 w 1242935"/>
              <a:gd name="connsiteY1" fmla="*/ 1664425 h 2323275"/>
              <a:gd name="connsiteX2" fmla="*/ 1236221 w 1242935"/>
              <a:gd name="connsiteY2" fmla="*/ 2040181 h 2323275"/>
              <a:gd name="connsiteX3" fmla="*/ 707372 w 1242935"/>
              <a:gd name="connsiteY3" fmla="*/ 2297577 h 2323275"/>
              <a:gd name="connsiteX4" fmla="*/ 0 w 1242935"/>
              <a:gd name="connsiteY4" fmla="*/ 1393273 h 2323275"/>
              <a:gd name="connsiteX5" fmla="*/ 981891 w 1242935"/>
              <a:gd name="connsiteY5" fmla="*/ 0 h 2323275"/>
              <a:gd name="connsiteX0" fmla="*/ 884910 w 1238219"/>
              <a:gd name="connsiteY0" fmla="*/ 1842654 h 2321358"/>
              <a:gd name="connsiteX1" fmla="*/ 1236221 w 1238219"/>
              <a:gd name="connsiteY1" fmla="*/ 2040181 h 2321358"/>
              <a:gd name="connsiteX2" fmla="*/ 707372 w 1238219"/>
              <a:gd name="connsiteY2" fmla="*/ 2297577 h 2321358"/>
              <a:gd name="connsiteX3" fmla="*/ 0 w 1238219"/>
              <a:gd name="connsiteY3" fmla="*/ 1393273 h 2321358"/>
              <a:gd name="connsiteX4" fmla="*/ 981891 w 1238219"/>
              <a:gd name="connsiteY4" fmla="*/ 0 h 2321358"/>
              <a:gd name="connsiteX0" fmla="*/ 884910 w 1241149"/>
              <a:gd name="connsiteY0" fmla="*/ 1842654 h 2321358"/>
              <a:gd name="connsiteX1" fmla="*/ 1236221 w 1241149"/>
              <a:gd name="connsiteY1" fmla="*/ 2040181 h 2321358"/>
              <a:gd name="connsiteX2" fmla="*/ 707372 w 1241149"/>
              <a:gd name="connsiteY2" fmla="*/ 2297577 h 2321358"/>
              <a:gd name="connsiteX3" fmla="*/ 0 w 1241149"/>
              <a:gd name="connsiteY3" fmla="*/ 1393273 h 2321358"/>
              <a:gd name="connsiteX4" fmla="*/ 981891 w 1241149"/>
              <a:gd name="connsiteY4" fmla="*/ 0 h 2321358"/>
              <a:gd name="connsiteX0" fmla="*/ 884910 w 1247633"/>
              <a:gd name="connsiteY0" fmla="*/ 1842654 h 2321358"/>
              <a:gd name="connsiteX1" fmla="*/ 1236221 w 1247633"/>
              <a:gd name="connsiteY1" fmla="*/ 2040181 h 2321358"/>
              <a:gd name="connsiteX2" fmla="*/ 707372 w 1247633"/>
              <a:gd name="connsiteY2" fmla="*/ 2297577 h 2321358"/>
              <a:gd name="connsiteX3" fmla="*/ 0 w 1247633"/>
              <a:gd name="connsiteY3" fmla="*/ 1393273 h 2321358"/>
              <a:gd name="connsiteX4" fmla="*/ 981891 w 1247633"/>
              <a:gd name="connsiteY4" fmla="*/ 0 h 2321358"/>
              <a:gd name="connsiteX0" fmla="*/ 884910 w 1358119"/>
              <a:gd name="connsiteY0" fmla="*/ 1842654 h 2312492"/>
              <a:gd name="connsiteX1" fmla="*/ 1353787 w 1358119"/>
              <a:gd name="connsiteY1" fmla="*/ 1948741 h 2312492"/>
              <a:gd name="connsiteX2" fmla="*/ 707372 w 1358119"/>
              <a:gd name="connsiteY2" fmla="*/ 2297577 h 2312492"/>
              <a:gd name="connsiteX3" fmla="*/ 0 w 1358119"/>
              <a:gd name="connsiteY3" fmla="*/ 1393273 h 2312492"/>
              <a:gd name="connsiteX4" fmla="*/ 981891 w 1358119"/>
              <a:gd name="connsiteY4" fmla="*/ 0 h 2312492"/>
              <a:gd name="connsiteX0" fmla="*/ 884910 w 1355424"/>
              <a:gd name="connsiteY0" fmla="*/ 1842654 h 2314025"/>
              <a:gd name="connsiteX1" fmla="*/ 1353787 w 1355424"/>
              <a:gd name="connsiteY1" fmla="*/ 1948741 h 2314025"/>
              <a:gd name="connsiteX2" fmla="*/ 707372 w 1355424"/>
              <a:gd name="connsiteY2" fmla="*/ 2297577 h 2314025"/>
              <a:gd name="connsiteX3" fmla="*/ 0 w 1355424"/>
              <a:gd name="connsiteY3" fmla="*/ 1393273 h 2314025"/>
              <a:gd name="connsiteX4" fmla="*/ 981891 w 1355424"/>
              <a:gd name="connsiteY4" fmla="*/ 0 h 2314025"/>
              <a:gd name="connsiteX0" fmla="*/ 884910 w 1354675"/>
              <a:gd name="connsiteY0" fmla="*/ 1842654 h 2314025"/>
              <a:gd name="connsiteX1" fmla="*/ 1353787 w 1354675"/>
              <a:gd name="connsiteY1" fmla="*/ 1948741 h 2314025"/>
              <a:gd name="connsiteX2" fmla="*/ 707372 w 1354675"/>
              <a:gd name="connsiteY2" fmla="*/ 2297577 h 2314025"/>
              <a:gd name="connsiteX3" fmla="*/ 0 w 1354675"/>
              <a:gd name="connsiteY3" fmla="*/ 1393273 h 2314025"/>
              <a:gd name="connsiteX4" fmla="*/ 981891 w 1354675"/>
              <a:gd name="connsiteY4" fmla="*/ 0 h 2314025"/>
              <a:gd name="connsiteX0" fmla="*/ 1015538 w 1365379"/>
              <a:gd name="connsiteY0" fmla="*/ 1842654 h 2312492"/>
              <a:gd name="connsiteX1" fmla="*/ 1353787 w 1365379"/>
              <a:gd name="connsiteY1" fmla="*/ 1948741 h 2312492"/>
              <a:gd name="connsiteX2" fmla="*/ 707372 w 1365379"/>
              <a:gd name="connsiteY2" fmla="*/ 2297577 h 2312492"/>
              <a:gd name="connsiteX3" fmla="*/ 0 w 1365379"/>
              <a:gd name="connsiteY3" fmla="*/ 1393273 h 2312492"/>
              <a:gd name="connsiteX4" fmla="*/ 981891 w 1365379"/>
              <a:gd name="connsiteY4" fmla="*/ 0 h 2312492"/>
              <a:gd name="connsiteX0" fmla="*/ 1015538 w 1366455"/>
              <a:gd name="connsiteY0" fmla="*/ 1842654 h 2314421"/>
              <a:gd name="connsiteX1" fmla="*/ 1353787 w 1366455"/>
              <a:gd name="connsiteY1" fmla="*/ 1948741 h 2314421"/>
              <a:gd name="connsiteX2" fmla="*/ 707372 w 1366455"/>
              <a:gd name="connsiteY2" fmla="*/ 2297577 h 2314421"/>
              <a:gd name="connsiteX3" fmla="*/ 0 w 1366455"/>
              <a:gd name="connsiteY3" fmla="*/ 1393273 h 2314421"/>
              <a:gd name="connsiteX4" fmla="*/ 981891 w 1366455"/>
              <a:gd name="connsiteY4" fmla="*/ 0 h 2314421"/>
              <a:gd name="connsiteX0" fmla="*/ 1015538 w 1360349"/>
              <a:gd name="connsiteY0" fmla="*/ 1842654 h 2312386"/>
              <a:gd name="connsiteX1" fmla="*/ 1353787 w 1360349"/>
              <a:gd name="connsiteY1" fmla="*/ 1948741 h 2312386"/>
              <a:gd name="connsiteX2" fmla="*/ 707372 w 1360349"/>
              <a:gd name="connsiteY2" fmla="*/ 2297577 h 2312386"/>
              <a:gd name="connsiteX3" fmla="*/ 0 w 1360349"/>
              <a:gd name="connsiteY3" fmla="*/ 1393273 h 2312386"/>
              <a:gd name="connsiteX4" fmla="*/ 981891 w 1360349"/>
              <a:gd name="connsiteY4" fmla="*/ 0 h 2312386"/>
              <a:gd name="connsiteX0" fmla="*/ 1038398 w 1368304"/>
              <a:gd name="connsiteY0" fmla="*/ 1845920 h 2312475"/>
              <a:gd name="connsiteX1" fmla="*/ 1353787 w 1368304"/>
              <a:gd name="connsiteY1" fmla="*/ 1948741 h 2312475"/>
              <a:gd name="connsiteX2" fmla="*/ 707372 w 1368304"/>
              <a:gd name="connsiteY2" fmla="*/ 2297577 h 2312475"/>
              <a:gd name="connsiteX3" fmla="*/ 0 w 1368304"/>
              <a:gd name="connsiteY3" fmla="*/ 1393273 h 2312475"/>
              <a:gd name="connsiteX4" fmla="*/ 981891 w 1368304"/>
              <a:gd name="connsiteY4" fmla="*/ 0 h 2312475"/>
              <a:gd name="connsiteX0" fmla="*/ 1038398 w 1364460"/>
              <a:gd name="connsiteY0" fmla="*/ 1845920 h 2312475"/>
              <a:gd name="connsiteX1" fmla="*/ 1353787 w 1364460"/>
              <a:gd name="connsiteY1" fmla="*/ 1948741 h 2312475"/>
              <a:gd name="connsiteX2" fmla="*/ 707372 w 1364460"/>
              <a:gd name="connsiteY2" fmla="*/ 2297577 h 2312475"/>
              <a:gd name="connsiteX3" fmla="*/ 0 w 1364460"/>
              <a:gd name="connsiteY3" fmla="*/ 1393273 h 2312475"/>
              <a:gd name="connsiteX4" fmla="*/ 981891 w 1364460"/>
              <a:gd name="connsiteY4" fmla="*/ 0 h 2312475"/>
              <a:gd name="connsiteX0" fmla="*/ 1038398 w 1383197"/>
              <a:gd name="connsiteY0" fmla="*/ 1845920 h 2317075"/>
              <a:gd name="connsiteX1" fmla="*/ 1373381 w 1383197"/>
              <a:gd name="connsiteY1" fmla="*/ 2000992 h 2317075"/>
              <a:gd name="connsiteX2" fmla="*/ 707372 w 1383197"/>
              <a:gd name="connsiteY2" fmla="*/ 2297577 h 2317075"/>
              <a:gd name="connsiteX3" fmla="*/ 0 w 1383197"/>
              <a:gd name="connsiteY3" fmla="*/ 1393273 h 2317075"/>
              <a:gd name="connsiteX4" fmla="*/ 981891 w 1383197"/>
              <a:gd name="connsiteY4" fmla="*/ 0 h 2317075"/>
              <a:gd name="connsiteX0" fmla="*/ 1038398 w 1381997"/>
              <a:gd name="connsiteY0" fmla="*/ 1845920 h 2348477"/>
              <a:gd name="connsiteX1" fmla="*/ 1373381 w 1381997"/>
              <a:gd name="connsiteY1" fmla="*/ 2000992 h 2348477"/>
              <a:gd name="connsiteX2" fmla="*/ 733497 w 1381997"/>
              <a:gd name="connsiteY2" fmla="*/ 2330234 h 2348477"/>
              <a:gd name="connsiteX3" fmla="*/ 0 w 1381997"/>
              <a:gd name="connsiteY3" fmla="*/ 1393273 h 2348477"/>
              <a:gd name="connsiteX4" fmla="*/ 981891 w 1381997"/>
              <a:gd name="connsiteY4" fmla="*/ 0 h 2348477"/>
              <a:gd name="connsiteX0" fmla="*/ 1038398 w 1383813"/>
              <a:gd name="connsiteY0" fmla="*/ 1845920 h 2349311"/>
              <a:gd name="connsiteX1" fmla="*/ 1373381 w 1383813"/>
              <a:gd name="connsiteY1" fmla="*/ 2000992 h 2349311"/>
              <a:gd name="connsiteX2" fmla="*/ 733497 w 1383813"/>
              <a:gd name="connsiteY2" fmla="*/ 2330234 h 2349311"/>
              <a:gd name="connsiteX3" fmla="*/ 0 w 1383813"/>
              <a:gd name="connsiteY3" fmla="*/ 1393273 h 2349311"/>
              <a:gd name="connsiteX4" fmla="*/ 981891 w 1383813"/>
              <a:gd name="connsiteY4" fmla="*/ 0 h 2349311"/>
              <a:gd name="connsiteX0" fmla="*/ 1038398 w 1381850"/>
              <a:gd name="connsiteY0" fmla="*/ 1845920 h 2380031"/>
              <a:gd name="connsiteX1" fmla="*/ 1373381 w 1381850"/>
              <a:gd name="connsiteY1" fmla="*/ 2000992 h 2380031"/>
              <a:gd name="connsiteX2" fmla="*/ 736763 w 1381850"/>
              <a:gd name="connsiteY2" fmla="*/ 2362891 h 2380031"/>
              <a:gd name="connsiteX3" fmla="*/ 0 w 1381850"/>
              <a:gd name="connsiteY3" fmla="*/ 1393273 h 2380031"/>
              <a:gd name="connsiteX4" fmla="*/ 981891 w 1381850"/>
              <a:gd name="connsiteY4" fmla="*/ 0 h 2380031"/>
              <a:gd name="connsiteX0" fmla="*/ 1178823 w 1522275"/>
              <a:gd name="connsiteY0" fmla="*/ 1845920 h 2388230"/>
              <a:gd name="connsiteX1" fmla="*/ 1513806 w 1522275"/>
              <a:gd name="connsiteY1" fmla="*/ 2000992 h 2388230"/>
              <a:gd name="connsiteX2" fmla="*/ 877188 w 1522275"/>
              <a:gd name="connsiteY2" fmla="*/ 2362891 h 2388230"/>
              <a:gd name="connsiteX3" fmla="*/ 0 w 1522275"/>
              <a:gd name="connsiteY3" fmla="*/ 1223456 h 2388230"/>
              <a:gd name="connsiteX4" fmla="*/ 1122316 w 1522275"/>
              <a:gd name="connsiteY4" fmla="*/ 0 h 2388230"/>
              <a:gd name="connsiteX0" fmla="*/ 1182267 w 1525719"/>
              <a:gd name="connsiteY0" fmla="*/ 1845920 h 2388230"/>
              <a:gd name="connsiteX1" fmla="*/ 1517250 w 1525719"/>
              <a:gd name="connsiteY1" fmla="*/ 2000992 h 2388230"/>
              <a:gd name="connsiteX2" fmla="*/ 880632 w 1525719"/>
              <a:gd name="connsiteY2" fmla="*/ 2362891 h 2388230"/>
              <a:gd name="connsiteX3" fmla="*/ 3444 w 1525719"/>
              <a:gd name="connsiteY3" fmla="*/ 1223456 h 2388230"/>
              <a:gd name="connsiteX4" fmla="*/ 1125760 w 1525719"/>
              <a:gd name="connsiteY4" fmla="*/ 0 h 2388230"/>
              <a:gd name="connsiteX0" fmla="*/ 1182267 w 1525719"/>
              <a:gd name="connsiteY0" fmla="*/ 1845920 h 2388230"/>
              <a:gd name="connsiteX1" fmla="*/ 1517250 w 1525719"/>
              <a:gd name="connsiteY1" fmla="*/ 2000992 h 2388230"/>
              <a:gd name="connsiteX2" fmla="*/ 880632 w 1525719"/>
              <a:gd name="connsiteY2" fmla="*/ 2362891 h 2388230"/>
              <a:gd name="connsiteX3" fmla="*/ 3444 w 1525719"/>
              <a:gd name="connsiteY3" fmla="*/ 1223456 h 2388230"/>
              <a:gd name="connsiteX4" fmla="*/ 1125760 w 1525719"/>
              <a:gd name="connsiteY4" fmla="*/ 0 h 2388230"/>
              <a:gd name="connsiteX0" fmla="*/ 1325546 w 1668998"/>
              <a:gd name="connsiteY0" fmla="*/ 1845920 h 2388064"/>
              <a:gd name="connsiteX1" fmla="*/ 1660529 w 1668998"/>
              <a:gd name="connsiteY1" fmla="*/ 2000992 h 2388064"/>
              <a:gd name="connsiteX2" fmla="*/ 1023911 w 1668998"/>
              <a:gd name="connsiteY2" fmla="*/ 2362891 h 2388064"/>
              <a:gd name="connsiteX3" fmla="*/ 3032 w 1668998"/>
              <a:gd name="connsiteY3" fmla="*/ 1226722 h 2388064"/>
              <a:gd name="connsiteX4" fmla="*/ 1269039 w 1668998"/>
              <a:gd name="connsiteY4" fmla="*/ 0 h 2388064"/>
              <a:gd name="connsiteX0" fmla="*/ 1325546 w 1668998"/>
              <a:gd name="connsiteY0" fmla="*/ 1845920 h 2388064"/>
              <a:gd name="connsiteX1" fmla="*/ 1660529 w 1668998"/>
              <a:gd name="connsiteY1" fmla="*/ 2000992 h 2388064"/>
              <a:gd name="connsiteX2" fmla="*/ 1023911 w 1668998"/>
              <a:gd name="connsiteY2" fmla="*/ 2362891 h 2388064"/>
              <a:gd name="connsiteX3" fmla="*/ 3032 w 1668998"/>
              <a:gd name="connsiteY3" fmla="*/ 1226722 h 2388064"/>
              <a:gd name="connsiteX4" fmla="*/ 1269039 w 1668998"/>
              <a:gd name="connsiteY4" fmla="*/ 0 h 2388064"/>
              <a:gd name="connsiteX0" fmla="*/ 1334359 w 1677811"/>
              <a:gd name="connsiteY0" fmla="*/ 1845920 h 2388064"/>
              <a:gd name="connsiteX1" fmla="*/ 1669342 w 1677811"/>
              <a:gd name="connsiteY1" fmla="*/ 2000992 h 2388064"/>
              <a:gd name="connsiteX2" fmla="*/ 1032724 w 1677811"/>
              <a:gd name="connsiteY2" fmla="*/ 2362891 h 2388064"/>
              <a:gd name="connsiteX3" fmla="*/ 11845 w 1677811"/>
              <a:gd name="connsiteY3" fmla="*/ 1226722 h 2388064"/>
              <a:gd name="connsiteX4" fmla="*/ 1277852 w 1677811"/>
              <a:gd name="connsiteY4" fmla="*/ 0 h 2388064"/>
              <a:gd name="connsiteX0" fmla="*/ 1334359 w 1677811"/>
              <a:gd name="connsiteY0" fmla="*/ 1845920 h 2388064"/>
              <a:gd name="connsiteX1" fmla="*/ 1669342 w 1677811"/>
              <a:gd name="connsiteY1" fmla="*/ 2000992 h 2388064"/>
              <a:gd name="connsiteX2" fmla="*/ 1032724 w 1677811"/>
              <a:gd name="connsiteY2" fmla="*/ 2362891 h 2388064"/>
              <a:gd name="connsiteX3" fmla="*/ 11845 w 1677811"/>
              <a:gd name="connsiteY3" fmla="*/ 1226722 h 2388064"/>
              <a:gd name="connsiteX4" fmla="*/ 1277852 w 1677811"/>
              <a:gd name="connsiteY4" fmla="*/ 0 h 2388064"/>
              <a:gd name="connsiteX0" fmla="*/ 1691068 w 2034520"/>
              <a:gd name="connsiteY0" fmla="*/ 1845920 h 2386914"/>
              <a:gd name="connsiteX1" fmla="*/ 2026051 w 2034520"/>
              <a:gd name="connsiteY1" fmla="*/ 2000992 h 2386914"/>
              <a:gd name="connsiteX2" fmla="*/ 1389433 w 2034520"/>
              <a:gd name="connsiteY2" fmla="*/ 2362891 h 2386914"/>
              <a:gd name="connsiteX3" fmla="*/ 9326 w 2034520"/>
              <a:gd name="connsiteY3" fmla="*/ 1249582 h 2386914"/>
              <a:gd name="connsiteX4" fmla="*/ 1634561 w 2034520"/>
              <a:gd name="connsiteY4" fmla="*/ 0 h 2386914"/>
              <a:gd name="connsiteX0" fmla="*/ 1691068 w 2035867"/>
              <a:gd name="connsiteY0" fmla="*/ 1845920 h 2361904"/>
              <a:gd name="connsiteX1" fmla="*/ 2026051 w 2035867"/>
              <a:gd name="connsiteY1" fmla="*/ 2000992 h 2361904"/>
              <a:gd name="connsiteX2" fmla="*/ 1360042 w 2035867"/>
              <a:gd name="connsiteY2" fmla="*/ 2336766 h 2361904"/>
              <a:gd name="connsiteX3" fmla="*/ 9326 w 2035867"/>
              <a:gd name="connsiteY3" fmla="*/ 1249582 h 2361904"/>
              <a:gd name="connsiteX4" fmla="*/ 1634561 w 2035867"/>
              <a:gd name="connsiteY4" fmla="*/ 0 h 2361904"/>
              <a:gd name="connsiteX0" fmla="*/ 1691068 w 2007816"/>
              <a:gd name="connsiteY0" fmla="*/ 1845920 h 2361228"/>
              <a:gd name="connsiteX1" fmla="*/ 1996660 w 2007816"/>
              <a:gd name="connsiteY1" fmla="*/ 1994460 h 2361228"/>
              <a:gd name="connsiteX2" fmla="*/ 1360042 w 2007816"/>
              <a:gd name="connsiteY2" fmla="*/ 2336766 h 2361228"/>
              <a:gd name="connsiteX3" fmla="*/ 9326 w 2007816"/>
              <a:gd name="connsiteY3" fmla="*/ 1249582 h 2361228"/>
              <a:gd name="connsiteX4" fmla="*/ 1634561 w 2007816"/>
              <a:gd name="connsiteY4" fmla="*/ 0 h 2361228"/>
              <a:gd name="connsiteX0" fmla="*/ 1691068 w 1983204"/>
              <a:gd name="connsiteY0" fmla="*/ 1845920 h 2362949"/>
              <a:gd name="connsiteX1" fmla="*/ 1970534 w 1983204"/>
              <a:gd name="connsiteY1" fmla="*/ 2010788 h 2362949"/>
              <a:gd name="connsiteX2" fmla="*/ 1360042 w 1983204"/>
              <a:gd name="connsiteY2" fmla="*/ 2336766 h 2362949"/>
              <a:gd name="connsiteX3" fmla="*/ 9326 w 1983204"/>
              <a:gd name="connsiteY3" fmla="*/ 1249582 h 2362949"/>
              <a:gd name="connsiteX4" fmla="*/ 1634561 w 1983204"/>
              <a:gd name="connsiteY4" fmla="*/ 0 h 2362949"/>
              <a:gd name="connsiteX0" fmla="*/ 1691068 w 1985415"/>
              <a:gd name="connsiteY0" fmla="*/ 1845920 h 2364992"/>
              <a:gd name="connsiteX1" fmla="*/ 1970534 w 1985415"/>
              <a:gd name="connsiteY1" fmla="*/ 2010788 h 2364992"/>
              <a:gd name="connsiteX2" fmla="*/ 1360042 w 1985415"/>
              <a:gd name="connsiteY2" fmla="*/ 2336766 h 2364992"/>
              <a:gd name="connsiteX3" fmla="*/ 9326 w 1985415"/>
              <a:gd name="connsiteY3" fmla="*/ 1249582 h 2364992"/>
              <a:gd name="connsiteX4" fmla="*/ 1634561 w 1985415"/>
              <a:gd name="connsiteY4" fmla="*/ 0 h 2364992"/>
              <a:gd name="connsiteX0" fmla="*/ 1691068 w 2006785"/>
              <a:gd name="connsiteY0" fmla="*/ 1845920 h 2366600"/>
              <a:gd name="connsiteX1" fmla="*/ 1993394 w 2006785"/>
              <a:gd name="connsiteY1" fmla="*/ 2023851 h 2366600"/>
              <a:gd name="connsiteX2" fmla="*/ 1360042 w 2006785"/>
              <a:gd name="connsiteY2" fmla="*/ 2336766 h 2366600"/>
              <a:gd name="connsiteX3" fmla="*/ 9326 w 2006785"/>
              <a:gd name="connsiteY3" fmla="*/ 1249582 h 2366600"/>
              <a:gd name="connsiteX4" fmla="*/ 1634561 w 2006785"/>
              <a:gd name="connsiteY4" fmla="*/ 0 h 2366600"/>
              <a:gd name="connsiteX0" fmla="*/ 1723517 w 2039234"/>
              <a:gd name="connsiteY0" fmla="*/ 1845920 h 2366600"/>
              <a:gd name="connsiteX1" fmla="*/ 2025843 w 2039234"/>
              <a:gd name="connsiteY1" fmla="*/ 2023851 h 2366600"/>
              <a:gd name="connsiteX2" fmla="*/ 1392491 w 2039234"/>
              <a:gd name="connsiteY2" fmla="*/ 2336766 h 2366600"/>
              <a:gd name="connsiteX3" fmla="*/ 41775 w 2039234"/>
              <a:gd name="connsiteY3" fmla="*/ 1249582 h 2366600"/>
              <a:gd name="connsiteX4" fmla="*/ 1667010 w 2039234"/>
              <a:gd name="connsiteY4" fmla="*/ 0 h 2366600"/>
              <a:gd name="connsiteX0" fmla="*/ 1723517 w 2039234"/>
              <a:gd name="connsiteY0" fmla="*/ 1845920 h 2366600"/>
              <a:gd name="connsiteX1" fmla="*/ 2025843 w 2039234"/>
              <a:gd name="connsiteY1" fmla="*/ 2023851 h 2366600"/>
              <a:gd name="connsiteX2" fmla="*/ 1392491 w 2039234"/>
              <a:gd name="connsiteY2" fmla="*/ 2336766 h 2366600"/>
              <a:gd name="connsiteX3" fmla="*/ 41775 w 2039234"/>
              <a:gd name="connsiteY3" fmla="*/ 1249582 h 2366600"/>
              <a:gd name="connsiteX4" fmla="*/ 1667010 w 2039234"/>
              <a:gd name="connsiteY4" fmla="*/ 0 h 2366600"/>
              <a:gd name="connsiteX0" fmla="*/ 1742510 w 2058227"/>
              <a:gd name="connsiteY0" fmla="*/ 2293323 h 2814003"/>
              <a:gd name="connsiteX1" fmla="*/ 2044836 w 2058227"/>
              <a:gd name="connsiteY1" fmla="*/ 2471254 h 2814003"/>
              <a:gd name="connsiteX2" fmla="*/ 1411484 w 2058227"/>
              <a:gd name="connsiteY2" fmla="*/ 2784169 h 2814003"/>
              <a:gd name="connsiteX3" fmla="*/ 60768 w 2058227"/>
              <a:gd name="connsiteY3" fmla="*/ 1696985 h 2814003"/>
              <a:gd name="connsiteX4" fmla="*/ 1055720 w 2058227"/>
              <a:gd name="connsiteY4" fmla="*/ 0 h 2814003"/>
              <a:gd name="connsiteX0" fmla="*/ 1760732 w 2076449"/>
              <a:gd name="connsiteY0" fmla="*/ 2293323 h 2814003"/>
              <a:gd name="connsiteX1" fmla="*/ 2063058 w 2076449"/>
              <a:gd name="connsiteY1" fmla="*/ 2471254 h 2814003"/>
              <a:gd name="connsiteX2" fmla="*/ 1429706 w 2076449"/>
              <a:gd name="connsiteY2" fmla="*/ 2784169 h 2814003"/>
              <a:gd name="connsiteX3" fmla="*/ 78990 w 2076449"/>
              <a:gd name="connsiteY3" fmla="*/ 1696985 h 2814003"/>
              <a:gd name="connsiteX4" fmla="*/ 1073942 w 2076449"/>
              <a:gd name="connsiteY4" fmla="*/ 0 h 2814003"/>
              <a:gd name="connsiteX0" fmla="*/ 1771580 w 2087297"/>
              <a:gd name="connsiteY0" fmla="*/ 2299854 h 2820534"/>
              <a:gd name="connsiteX1" fmla="*/ 2073906 w 2087297"/>
              <a:gd name="connsiteY1" fmla="*/ 2477785 h 2820534"/>
              <a:gd name="connsiteX2" fmla="*/ 1440554 w 2087297"/>
              <a:gd name="connsiteY2" fmla="*/ 2790700 h 2820534"/>
              <a:gd name="connsiteX3" fmla="*/ 89838 w 2087297"/>
              <a:gd name="connsiteY3" fmla="*/ 1703516 h 2820534"/>
              <a:gd name="connsiteX4" fmla="*/ 950896 w 2087297"/>
              <a:gd name="connsiteY4" fmla="*/ 0 h 2820534"/>
              <a:gd name="connsiteX0" fmla="*/ 1822669 w 2138386"/>
              <a:gd name="connsiteY0" fmla="*/ 2306385 h 2827065"/>
              <a:gd name="connsiteX1" fmla="*/ 2124995 w 2138386"/>
              <a:gd name="connsiteY1" fmla="*/ 2484316 h 2827065"/>
              <a:gd name="connsiteX2" fmla="*/ 1491643 w 2138386"/>
              <a:gd name="connsiteY2" fmla="*/ 2797231 h 2827065"/>
              <a:gd name="connsiteX3" fmla="*/ 140927 w 2138386"/>
              <a:gd name="connsiteY3" fmla="*/ 1710047 h 2827065"/>
              <a:gd name="connsiteX4" fmla="*/ 632960 w 2138386"/>
              <a:gd name="connsiteY4" fmla="*/ 0 h 2827065"/>
              <a:gd name="connsiteX0" fmla="*/ 1796717 w 2112434"/>
              <a:gd name="connsiteY0" fmla="*/ 2306385 h 2827065"/>
              <a:gd name="connsiteX1" fmla="*/ 2099043 w 2112434"/>
              <a:gd name="connsiteY1" fmla="*/ 2484316 h 2827065"/>
              <a:gd name="connsiteX2" fmla="*/ 1465691 w 2112434"/>
              <a:gd name="connsiteY2" fmla="*/ 2797231 h 2827065"/>
              <a:gd name="connsiteX3" fmla="*/ 114975 w 2112434"/>
              <a:gd name="connsiteY3" fmla="*/ 1710047 h 2827065"/>
              <a:gd name="connsiteX4" fmla="*/ 607008 w 2112434"/>
              <a:gd name="connsiteY4" fmla="*/ 0 h 2827065"/>
              <a:gd name="connsiteX0" fmla="*/ 2252352 w 2568069"/>
              <a:gd name="connsiteY0" fmla="*/ 2306385 h 2823025"/>
              <a:gd name="connsiteX1" fmla="*/ 2554678 w 2568069"/>
              <a:gd name="connsiteY1" fmla="*/ 2484316 h 2823025"/>
              <a:gd name="connsiteX2" fmla="*/ 1921326 w 2568069"/>
              <a:gd name="connsiteY2" fmla="*/ 2797231 h 2823025"/>
              <a:gd name="connsiteX3" fmla="*/ 69131 w 2568069"/>
              <a:gd name="connsiteY3" fmla="*/ 1782356 h 2823025"/>
              <a:gd name="connsiteX4" fmla="*/ 1062643 w 2568069"/>
              <a:gd name="connsiteY4" fmla="*/ 0 h 2823025"/>
              <a:gd name="connsiteX0" fmla="*/ 2252352 w 2649917"/>
              <a:gd name="connsiteY0" fmla="*/ 2306385 h 2792731"/>
              <a:gd name="connsiteX1" fmla="*/ 2554678 w 2649917"/>
              <a:gd name="connsiteY1" fmla="*/ 2484316 h 2792731"/>
              <a:gd name="connsiteX2" fmla="*/ 633659 w 2649917"/>
              <a:gd name="connsiteY2" fmla="*/ 2767487 h 2792731"/>
              <a:gd name="connsiteX3" fmla="*/ 69131 w 2649917"/>
              <a:gd name="connsiteY3" fmla="*/ 1782356 h 2792731"/>
              <a:gd name="connsiteX4" fmla="*/ 1062643 w 2649917"/>
              <a:gd name="connsiteY4" fmla="*/ 0 h 2792731"/>
              <a:gd name="connsiteX0" fmla="*/ 1147177 w 2558751"/>
              <a:gd name="connsiteY0" fmla="*/ 1486084 h 2803598"/>
              <a:gd name="connsiteX1" fmla="*/ 2554678 w 2558751"/>
              <a:gd name="connsiteY1" fmla="*/ 2484316 h 2803598"/>
              <a:gd name="connsiteX2" fmla="*/ 633659 w 2558751"/>
              <a:gd name="connsiteY2" fmla="*/ 2767487 h 2803598"/>
              <a:gd name="connsiteX3" fmla="*/ 69131 w 2558751"/>
              <a:gd name="connsiteY3" fmla="*/ 1782356 h 2803598"/>
              <a:gd name="connsiteX4" fmla="*/ 1062643 w 2558751"/>
              <a:gd name="connsiteY4" fmla="*/ 0 h 2803598"/>
              <a:gd name="connsiteX0" fmla="*/ 1147177 w 1256276"/>
              <a:gd name="connsiteY0" fmla="*/ 1486084 h 2787077"/>
              <a:gd name="connsiteX1" fmla="*/ 1136905 w 1256276"/>
              <a:gd name="connsiteY1" fmla="*/ 2365774 h 2787077"/>
              <a:gd name="connsiteX2" fmla="*/ 633659 w 1256276"/>
              <a:gd name="connsiteY2" fmla="*/ 2767487 h 2787077"/>
              <a:gd name="connsiteX3" fmla="*/ 69131 w 1256276"/>
              <a:gd name="connsiteY3" fmla="*/ 1782356 h 2787077"/>
              <a:gd name="connsiteX4" fmla="*/ 1062643 w 1256276"/>
              <a:gd name="connsiteY4" fmla="*/ 0 h 2787077"/>
              <a:gd name="connsiteX0" fmla="*/ 832678 w 1141953"/>
              <a:gd name="connsiteY0" fmla="*/ 2362584 h 2781689"/>
              <a:gd name="connsiteX1" fmla="*/ 1136905 w 1141953"/>
              <a:gd name="connsiteY1" fmla="*/ 2365774 h 2781689"/>
              <a:gd name="connsiteX2" fmla="*/ 633659 w 1141953"/>
              <a:gd name="connsiteY2" fmla="*/ 2767487 h 2781689"/>
              <a:gd name="connsiteX3" fmla="*/ 69131 w 1141953"/>
              <a:gd name="connsiteY3" fmla="*/ 1782356 h 2781689"/>
              <a:gd name="connsiteX4" fmla="*/ 1062643 w 1141953"/>
              <a:gd name="connsiteY4" fmla="*/ 0 h 2781689"/>
              <a:gd name="connsiteX0" fmla="*/ 1300007 w 1609282"/>
              <a:gd name="connsiteY0" fmla="*/ 2362584 h 2774964"/>
              <a:gd name="connsiteX1" fmla="*/ 1604234 w 1609282"/>
              <a:gd name="connsiteY1" fmla="*/ 2365774 h 2774964"/>
              <a:gd name="connsiteX2" fmla="*/ 1100988 w 1609282"/>
              <a:gd name="connsiteY2" fmla="*/ 2767487 h 2774964"/>
              <a:gd name="connsiteX3" fmla="*/ 49510 w 1609282"/>
              <a:gd name="connsiteY3" fmla="*/ 1964923 h 2774964"/>
              <a:gd name="connsiteX4" fmla="*/ 1529972 w 1609282"/>
              <a:gd name="connsiteY4" fmla="*/ 0 h 2774964"/>
              <a:gd name="connsiteX0" fmla="*/ 1282589 w 1591864"/>
              <a:gd name="connsiteY0" fmla="*/ 2362584 h 2774964"/>
              <a:gd name="connsiteX1" fmla="*/ 1586816 w 1591864"/>
              <a:gd name="connsiteY1" fmla="*/ 2365774 h 2774964"/>
              <a:gd name="connsiteX2" fmla="*/ 1083570 w 1591864"/>
              <a:gd name="connsiteY2" fmla="*/ 2767487 h 2774964"/>
              <a:gd name="connsiteX3" fmla="*/ 32092 w 1591864"/>
              <a:gd name="connsiteY3" fmla="*/ 1964923 h 2774964"/>
              <a:gd name="connsiteX4" fmla="*/ 1512554 w 1591864"/>
              <a:gd name="connsiteY4" fmla="*/ 0 h 2774964"/>
              <a:gd name="connsiteX0" fmla="*/ 1282589 w 1591864"/>
              <a:gd name="connsiteY0" fmla="*/ 2362584 h 2774964"/>
              <a:gd name="connsiteX1" fmla="*/ 1586816 w 1591864"/>
              <a:gd name="connsiteY1" fmla="*/ 2365774 h 2774964"/>
              <a:gd name="connsiteX2" fmla="*/ 1083570 w 1591864"/>
              <a:gd name="connsiteY2" fmla="*/ 2767487 h 2774964"/>
              <a:gd name="connsiteX3" fmla="*/ 32092 w 1591864"/>
              <a:gd name="connsiteY3" fmla="*/ 1964923 h 2774964"/>
              <a:gd name="connsiteX4" fmla="*/ 1512554 w 1591864"/>
              <a:gd name="connsiteY4" fmla="*/ 0 h 2774964"/>
              <a:gd name="connsiteX0" fmla="*/ 1229976 w 1539251"/>
              <a:gd name="connsiteY0" fmla="*/ 2362584 h 2841361"/>
              <a:gd name="connsiteX1" fmla="*/ 1534203 w 1539251"/>
              <a:gd name="connsiteY1" fmla="*/ 2365774 h 2841361"/>
              <a:gd name="connsiteX2" fmla="*/ 1030957 w 1539251"/>
              <a:gd name="connsiteY2" fmla="*/ 2767487 h 2841361"/>
              <a:gd name="connsiteX3" fmla="*/ 33225 w 1539251"/>
              <a:gd name="connsiteY3" fmla="*/ 2325516 h 2841361"/>
              <a:gd name="connsiteX4" fmla="*/ 1459941 w 1539251"/>
              <a:gd name="connsiteY4" fmla="*/ 0 h 2841361"/>
              <a:gd name="connsiteX0" fmla="*/ 1229976 w 1539251"/>
              <a:gd name="connsiteY0" fmla="*/ 2362584 h 2767584"/>
              <a:gd name="connsiteX1" fmla="*/ 1534203 w 1539251"/>
              <a:gd name="connsiteY1" fmla="*/ 2365774 h 2767584"/>
              <a:gd name="connsiteX2" fmla="*/ 1030957 w 1539251"/>
              <a:gd name="connsiteY2" fmla="*/ 2767487 h 2767584"/>
              <a:gd name="connsiteX3" fmla="*/ 33225 w 1539251"/>
              <a:gd name="connsiteY3" fmla="*/ 2325516 h 2767584"/>
              <a:gd name="connsiteX4" fmla="*/ 1459941 w 1539251"/>
              <a:gd name="connsiteY4" fmla="*/ 0 h 2767584"/>
              <a:gd name="connsiteX0" fmla="*/ 1297527 w 1606802"/>
              <a:gd name="connsiteY0" fmla="*/ 2362584 h 2767601"/>
              <a:gd name="connsiteX1" fmla="*/ 1601754 w 1606802"/>
              <a:gd name="connsiteY1" fmla="*/ 2365774 h 2767601"/>
              <a:gd name="connsiteX2" fmla="*/ 1098508 w 1606802"/>
              <a:gd name="connsiteY2" fmla="*/ 2767487 h 2767601"/>
              <a:gd name="connsiteX3" fmla="*/ 31783 w 1606802"/>
              <a:gd name="connsiteY3" fmla="*/ 2322144 h 2767601"/>
              <a:gd name="connsiteX4" fmla="*/ 1527492 w 1606802"/>
              <a:gd name="connsiteY4" fmla="*/ 0 h 2767601"/>
              <a:gd name="connsiteX0" fmla="*/ 1364290 w 1673565"/>
              <a:gd name="connsiteY0" fmla="*/ 2362584 h 2767601"/>
              <a:gd name="connsiteX1" fmla="*/ 1668517 w 1673565"/>
              <a:gd name="connsiteY1" fmla="*/ 2365774 h 2767601"/>
              <a:gd name="connsiteX2" fmla="*/ 1165271 w 1673565"/>
              <a:gd name="connsiteY2" fmla="*/ 2767487 h 2767601"/>
              <a:gd name="connsiteX3" fmla="*/ 98546 w 1673565"/>
              <a:gd name="connsiteY3" fmla="*/ 2322144 h 2767601"/>
              <a:gd name="connsiteX4" fmla="*/ 1594255 w 1673565"/>
              <a:gd name="connsiteY4" fmla="*/ 0 h 2767601"/>
              <a:gd name="connsiteX0" fmla="*/ 1262855 w 1572130"/>
              <a:gd name="connsiteY0" fmla="*/ 2362584 h 2767686"/>
              <a:gd name="connsiteX1" fmla="*/ 1567082 w 1572130"/>
              <a:gd name="connsiteY1" fmla="*/ 2365774 h 2767686"/>
              <a:gd name="connsiteX2" fmla="*/ 1063836 w 1572130"/>
              <a:gd name="connsiteY2" fmla="*/ 2767487 h 2767686"/>
              <a:gd name="connsiteX3" fmla="*/ 103997 w 1572130"/>
              <a:gd name="connsiteY3" fmla="*/ 2376610 h 2767686"/>
              <a:gd name="connsiteX4" fmla="*/ 1492820 w 1572130"/>
              <a:gd name="connsiteY4" fmla="*/ 0 h 2767686"/>
              <a:gd name="connsiteX0" fmla="*/ 1221310 w 1530585"/>
              <a:gd name="connsiteY0" fmla="*/ 2362584 h 2767686"/>
              <a:gd name="connsiteX1" fmla="*/ 1525537 w 1530585"/>
              <a:gd name="connsiteY1" fmla="*/ 2365774 h 2767686"/>
              <a:gd name="connsiteX2" fmla="*/ 1022291 w 1530585"/>
              <a:gd name="connsiteY2" fmla="*/ 2767487 h 2767686"/>
              <a:gd name="connsiteX3" fmla="*/ 62452 w 1530585"/>
              <a:gd name="connsiteY3" fmla="*/ 2376610 h 2767686"/>
              <a:gd name="connsiteX4" fmla="*/ 1451275 w 1530585"/>
              <a:gd name="connsiteY4" fmla="*/ 0 h 2767686"/>
              <a:gd name="connsiteX0" fmla="*/ 1115875 w 1425150"/>
              <a:gd name="connsiteY0" fmla="*/ 2362584 h 2770129"/>
              <a:gd name="connsiteX1" fmla="*/ 1420102 w 1425150"/>
              <a:gd name="connsiteY1" fmla="*/ 2365774 h 2770129"/>
              <a:gd name="connsiteX2" fmla="*/ 916856 w 1425150"/>
              <a:gd name="connsiteY2" fmla="*/ 2767487 h 2770129"/>
              <a:gd name="connsiteX3" fmla="*/ 66798 w 1425150"/>
              <a:gd name="connsiteY3" fmla="*/ 2405766 h 2770129"/>
              <a:gd name="connsiteX4" fmla="*/ 1345840 w 1425150"/>
              <a:gd name="connsiteY4" fmla="*/ 0 h 2770129"/>
              <a:gd name="connsiteX0" fmla="*/ 1153814 w 1463089"/>
              <a:gd name="connsiteY0" fmla="*/ 2362584 h 2770129"/>
              <a:gd name="connsiteX1" fmla="*/ 1458041 w 1463089"/>
              <a:gd name="connsiteY1" fmla="*/ 2365774 h 2770129"/>
              <a:gd name="connsiteX2" fmla="*/ 954795 w 1463089"/>
              <a:gd name="connsiteY2" fmla="*/ 2767487 h 2770129"/>
              <a:gd name="connsiteX3" fmla="*/ 104737 w 1463089"/>
              <a:gd name="connsiteY3" fmla="*/ 2405766 h 2770129"/>
              <a:gd name="connsiteX4" fmla="*/ 1383779 w 1463089"/>
              <a:gd name="connsiteY4" fmla="*/ 0 h 2770129"/>
              <a:gd name="connsiteX0" fmla="*/ 1153814 w 1463089"/>
              <a:gd name="connsiteY0" fmla="*/ 2362584 h 2768172"/>
              <a:gd name="connsiteX1" fmla="*/ 1458041 w 1463089"/>
              <a:gd name="connsiteY1" fmla="*/ 2365774 h 2768172"/>
              <a:gd name="connsiteX2" fmla="*/ 954795 w 1463089"/>
              <a:gd name="connsiteY2" fmla="*/ 2767487 h 2768172"/>
              <a:gd name="connsiteX3" fmla="*/ 104737 w 1463089"/>
              <a:gd name="connsiteY3" fmla="*/ 2405766 h 2768172"/>
              <a:gd name="connsiteX4" fmla="*/ 1383779 w 1463089"/>
              <a:gd name="connsiteY4" fmla="*/ 0 h 2768172"/>
              <a:gd name="connsiteX0" fmla="*/ 1153814 w 1463089"/>
              <a:gd name="connsiteY0" fmla="*/ 2362584 h 2777270"/>
              <a:gd name="connsiteX1" fmla="*/ 1458041 w 1463089"/>
              <a:gd name="connsiteY1" fmla="*/ 2365774 h 2777270"/>
              <a:gd name="connsiteX2" fmla="*/ 954795 w 1463089"/>
              <a:gd name="connsiteY2" fmla="*/ 2767487 h 2777270"/>
              <a:gd name="connsiteX3" fmla="*/ 104737 w 1463089"/>
              <a:gd name="connsiteY3" fmla="*/ 2405766 h 2777270"/>
              <a:gd name="connsiteX4" fmla="*/ 1383779 w 1463089"/>
              <a:gd name="connsiteY4" fmla="*/ 0 h 2777270"/>
              <a:gd name="connsiteX0" fmla="*/ 1153814 w 1463089"/>
              <a:gd name="connsiteY0" fmla="*/ 2362584 h 2797207"/>
              <a:gd name="connsiteX1" fmla="*/ 1458041 w 1463089"/>
              <a:gd name="connsiteY1" fmla="*/ 2365774 h 2797207"/>
              <a:gd name="connsiteX2" fmla="*/ 954795 w 1463089"/>
              <a:gd name="connsiteY2" fmla="*/ 2767487 h 2797207"/>
              <a:gd name="connsiteX3" fmla="*/ 104737 w 1463089"/>
              <a:gd name="connsiteY3" fmla="*/ 2405766 h 2797207"/>
              <a:gd name="connsiteX4" fmla="*/ 1383779 w 1463089"/>
              <a:gd name="connsiteY4" fmla="*/ 0 h 2797207"/>
              <a:gd name="connsiteX0" fmla="*/ 1141698 w 1450973"/>
              <a:gd name="connsiteY0" fmla="*/ 2362584 h 2797207"/>
              <a:gd name="connsiteX1" fmla="*/ 1445925 w 1450973"/>
              <a:gd name="connsiteY1" fmla="*/ 2365774 h 2797207"/>
              <a:gd name="connsiteX2" fmla="*/ 942679 w 1450973"/>
              <a:gd name="connsiteY2" fmla="*/ 2767487 h 2797207"/>
              <a:gd name="connsiteX3" fmla="*/ 92621 w 1450973"/>
              <a:gd name="connsiteY3" fmla="*/ 2405766 h 2797207"/>
              <a:gd name="connsiteX4" fmla="*/ 1371663 w 1450973"/>
              <a:gd name="connsiteY4" fmla="*/ 0 h 2797207"/>
              <a:gd name="connsiteX0" fmla="*/ 1141698 w 1450973"/>
              <a:gd name="connsiteY0" fmla="*/ 2362584 h 2800277"/>
              <a:gd name="connsiteX1" fmla="*/ 1445925 w 1450973"/>
              <a:gd name="connsiteY1" fmla="*/ 2365774 h 2800277"/>
              <a:gd name="connsiteX2" fmla="*/ 942679 w 1450973"/>
              <a:gd name="connsiteY2" fmla="*/ 2767487 h 2800277"/>
              <a:gd name="connsiteX3" fmla="*/ 92621 w 1450973"/>
              <a:gd name="connsiteY3" fmla="*/ 2405766 h 2800277"/>
              <a:gd name="connsiteX4" fmla="*/ 1371663 w 1450973"/>
              <a:gd name="connsiteY4" fmla="*/ 0 h 2800277"/>
              <a:gd name="connsiteX0" fmla="*/ 1141698 w 1450973"/>
              <a:gd name="connsiteY0" fmla="*/ 2362584 h 2797474"/>
              <a:gd name="connsiteX1" fmla="*/ 1445925 w 1450973"/>
              <a:gd name="connsiteY1" fmla="*/ 2365774 h 2797474"/>
              <a:gd name="connsiteX2" fmla="*/ 942679 w 1450973"/>
              <a:gd name="connsiteY2" fmla="*/ 2767487 h 2797474"/>
              <a:gd name="connsiteX3" fmla="*/ 92621 w 1450973"/>
              <a:gd name="connsiteY3" fmla="*/ 2405766 h 2797474"/>
              <a:gd name="connsiteX4" fmla="*/ 1371663 w 1450973"/>
              <a:gd name="connsiteY4" fmla="*/ 0 h 2797474"/>
              <a:gd name="connsiteX0" fmla="*/ 1133493 w 1531454"/>
              <a:gd name="connsiteY0" fmla="*/ 2222694 h 2657584"/>
              <a:gd name="connsiteX1" fmla="*/ 1437720 w 1531454"/>
              <a:gd name="connsiteY1" fmla="*/ 2225884 h 2657584"/>
              <a:gd name="connsiteX2" fmla="*/ 934474 w 1531454"/>
              <a:gd name="connsiteY2" fmla="*/ 2627597 h 2657584"/>
              <a:gd name="connsiteX3" fmla="*/ 84416 w 1531454"/>
              <a:gd name="connsiteY3" fmla="*/ 2265876 h 2657584"/>
              <a:gd name="connsiteX4" fmla="*/ 1531454 w 1531454"/>
              <a:gd name="connsiteY4" fmla="*/ 0 h 2657584"/>
              <a:gd name="connsiteX0" fmla="*/ 1181343 w 1579304"/>
              <a:gd name="connsiteY0" fmla="*/ 2222694 h 2657584"/>
              <a:gd name="connsiteX1" fmla="*/ 1485570 w 1579304"/>
              <a:gd name="connsiteY1" fmla="*/ 2225884 h 2657584"/>
              <a:gd name="connsiteX2" fmla="*/ 982324 w 1579304"/>
              <a:gd name="connsiteY2" fmla="*/ 2627597 h 2657584"/>
              <a:gd name="connsiteX3" fmla="*/ 132266 w 1579304"/>
              <a:gd name="connsiteY3" fmla="*/ 2265876 h 2657584"/>
              <a:gd name="connsiteX4" fmla="*/ 1579304 w 1579304"/>
              <a:gd name="connsiteY4" fmla="*/ 0 h 2657584"/>
              <a:gd name="connsiteX0" fmla="*/ 1194767 w 1504042"/>
              <a:gd name="connsiteY0" fmla="*/ 2244110 h 2679000"/>
              <a:gd name="connsiteX1" fmla="*/ 1498994 w 1504042"/>
              <a:gd name="connsiteY1" fmla="*/ 2247300 h 2679000"/>
              <a:gd name="connsiteX2" fmla="*/ 995748 w 1504042"/>
              <a:gd name="connsiteY2" fmla="*/ 2649013 h 2679000"/>
              <a:gd name="connsiteX3" fmla="*/ 145690 w 1504042"/>
              <a:gd name="connsiteY3" fmla="*/ 2287292 h 2679000"/>
              <a:gd name="connsiteX4" fmla="*/ 1471502 w 1504042"/>
              <a:gd name="connsiteY4" fmla="*/ 0 h 2679000"/>
              <a:gd name="connsiteX0" fmla="*/ 1197297 w 1506572"/>
              <a:gd name="connsiteY0" fmla="*/ 2353562 h 2788452"/>
              <a:gd name="connsiteX1" fmla="*/ 1501524 w 1506572"/>
              <a:gd name="connsiteY1" fmla="*/ 2356752 h 2788452"/>
              <a:gd name="connsiteX2" fmla="*/ 998278 w 1506572"/>
              <a:gd name="connsiteY2" fmla="*/ 2758465 h 2788452"/>
              <a:gd name="connsiteX3" fmla="*/ 148220 w 1506572"/>
              <a:gd name="connsiteY3" fmla="*/ 2396744 h 2788452"/>
              <a:gd name="connsiteX4" fmla="*/ 1453378 w 1506572"/>
              <a:gd name="connsiteY4" fmla="*/ 0 h 2788452"/>
              <a:gd name="connsiteX0" fmla="*/ 1157198 w 1466473"/>
              <a:gd name="connsiteY0" fmla="*/ 2353562 h 2788452"/>
              <a:gd name="connsiteX1" fmla="*/ 1461425 w 1466473"/>
              <a:gd name="connsiteY1" fmla="*/ 2356752 h 2788452"/>
              <a:gd name="connsiteX2" fmla="*/ 958179 w 1466473"/>
              <a:gd name="connsiteY2" fmla="*/ 2758465 h 2788452"/>
              <a:gd name="connsiteX3" fmla="*/ 108121 w 1466473"/>
              <a:gd name="connsiteY3" fmla="*/ 2396744 h 2788452"/>
              <a:gd name="connsiteX4" fmla="*/ 1413279 w 1466473"/>
              <a:gd name="connsiteY4" fmla="*/ 0 h 2788452"/>
              <a:gd name="connsiteX0" fmla="*/ 1028100 w 1337375"/>
              <a:gd name="connsiteY0" fmla="*/ 2353562 h 2758548"/>
              <a:gd name="connsiteX1" fmla="*/ 1332327 w 1337375"/>
              <a:gd name="connsiteY1" fmla="*/ 2356752 h 2758548"/>
              <a:gd name="connsiteX2" fmla="*/ 829081 w 1337375"/>
              <a:gd name="connsiteY2" fmla="*/ 2758465 h 2758548"/>
              <a:gd name="connsiteX3" fmla="*/ 119101 w 1337375"/>
              <a:gd name="connsiteY3" fmla="*/ 2372055 h 2758548"/>
              <a:gd name="connsiteX4" fmla="*/ 1284181 w 1337375"/>
              <a:gd name="connsiteY4" fmla="*/ 0 h 2758548"/>
              <a:gd name="connsiteX0" fmla="*/ 972340 w 1281615"/>
              <a:gd name="connsiteY0" fmla="*/ 2353562 h 2758482"/>
              <a:gd name="connsiteX1" fmla="*/ 1276567 w 1281615"/>
              <a:gd name="connsiteY1" fmla="*/ 2356752 h 2758482"/>
              <a:gd name="connsiteX2" fmla="*/ 773321 w 1281615"/>
              <a:gd name="connsiteY2" fmla="*/ 2758465 h 2758482"/>
              <a:gd name="connsiteX3" fmla="*/ 124596 w 1281615"/>
              <a:gd name="connsiteY3" fmla="*/ 2363984 h 2758482"/>
              <a:gd name="connsiteX4" fmla="*/ 1228421 w 1281615"/>
              <a:gd name="connsiteY4" fmla="*/ 0 h 2758482"/>
              <a:gd name="connsiteX0" fmla="*/ 972340 w 1280679"/>
              <a:gd name="connsiteY0" fmla="*/ 2353562 h 2699415"/>
              <a:gd name="connsiteX1" fmla="*/ 1276567 w 1280679"/>
              <a:gd name="connsiteY1" fmla="*/ 2356752 h 2699415"/>
              <a:gd name="connsiteX2" fmla="*/ 796684 w 1280679"/>
              <a:gd name="connsiteY2" fmla="*/ 2699300 h 2699415"/>
              <a:gd name="connsiteX3" fmla="*/ 124596 w 1280679"/>
              <a:gd name="connsiteY3" fmla="*/ 2363984 h 2699415"/>
              <a:gd name="connsiteX4" fmla="*/ 1228421 w 1280679"/>
              <a:gd name="connsiteY4" fmla="*/ 0 h 2699415"/>
              <a:gd name="connsiteX0" fmla="*/ 972340 w 1245093"/>
              <a:gd name="connsiteY0" fmla="*/ 2353562 h 2699322"/>
              <a:gd name="connsiteX1" fmla="*/ 1239814 w 1245093"/>
              <a:gd name="connsiteY1" fmla="*/ 2361595 h 2699322"/>
              <a:gd name="connsiteX2" fmla="*/ 796684 w 1245093"/>
              <a:gd name="connsiteY2" fmla="*/ 2699300 h 2699322"/>
              <a:gd name="connsiteX3" fmla="*/ 124596 w 1245093"/>
              <a:gd name="connsiteY3" fmla="*/ 2363984 h 2699322"/>
              <a:gd name="connsiteX4" fmla="*/ 1228421 w 1245093"/>
              <a:gd name="connsiteY4" fmla="*/ 0 h 2699322"/>
              <a:gd name="connsiteX0" fmla="*/ 965817 w 1238570"/>
              <a:gd name="connsiteY0" fmla="*/ 2353562 h 2699322"/>
              <a:gd name="connsiteX1" fmla="*/ 1233291 w 1238570"/>
              <a:gd name="connsiteY1" fmla="*/ 2361595 h 2699322"/>
              <a:gd name="connsiteX2" fmla="*/ 790161 w 1238570"/>
              <a:gd name="connsiteY2" fmla="*/ 2699300 h 2699322"/>
              <a:gd name="connsiteX3" fmla="*/ 118073 w 1238570"/>
              <a:gd name="connsiteY3" fmla="*/ 2363984 h 2699322"/>
              <a:gd name="connsiteX4" fmla="*/ 1221898 w 1238570"/>
              <a:gd name="connsiteY4" fmla="*/ 0 h 2699322"/>
              <a:gd name="connsiteX0" fmla="*/ 886924 w 1159677"/>
              <a:gd name="connsiteY0" fmla="*/ 2353562 h 2699340"/>
              <a:gd name="connsiteX1" fmla="*/ 1154398 w 1159677"/>
              <a:gd name="connsiteY1" fmla="*/ 2361595 h 2699340"/>
              <a:gd name="connsiteX2" fmla="*/ 711268 w 1159677"/>
              <a:gd name="connsiteY2" fmla="*/ 2699300 h 2699340"/>
              <a:gd name="connsiteX3" fmla="*/ 126551 w 1159677"/>
              <a:gd name="connsiteY3" fmla="*/ 2364936 h 2699340"/>
              <a:gd name="connsiteX4" fmla="*/ 1143005 w 1159677"/>
              <a:gd name="connsiteY4" fmla="*/ 0 h 2699340"/>
              <a:gd name="connsiteX0" fmla="*/ 886924 w 1157672"/>
              <a:gd name="connsiteY0" fmla="*/ 2353562 h 2669292"/>
              <a:gd name="connsiteX1" fmla="*/ 1154398 w 1157672"/>
              <a:gd name="connsiteY1" fmla="*/ 2361595 h 2669292"/>
              <a:gd name="connsiteX2" fmla="*/ 757043 w 1157672"/>
              <a:gd name="connsiteY2" fmla="*/ 2668342 h 2669292"/>
              <a:gd name="connsiteX3" fmla="*/ 126551 w 1157672"/>
              <a:gd name="connsiteY3" fmla="*/ 2364936 h 2669292"/>
              <a:gd name="connsiteX4" fmla="*/ 1143005 w 1157672"/>
              <a:gd name="connsiteY4" fmla="*/ 0 h 2669292"/>
              <a:gd name="connsiteX0" fmla="*/ 886924 w 1143005"/>
              <a:gd name="connsiteY0" fmla="*/ 2353562 h 2669456"/>
              <a:gd name="connsiteX1" fmla="*/ 1129089 w 1143005"/>
              <a:gd name="connsiteY1" fmla="*/ 2358699 h 2669456"/>
              <a:gd name="connsiteX2" fmla="*/ 757043 w 1143005"/>
              <a:gd name="connsiteY2" fmla="*/ 2668342 h 2669456"/>
              <a:gd name="connsiteX3" fmla="*/ 126551 w 1143005"/>
              <a:gd name="connsiteY3" fmla="*/ 2364936 h 2669456"/>
              <a:gd name="connsiteX4" fmla="*/ 1143005 w 1143005"/>
              <a:gd name="connsiteY4" fmla="*/ 0 h 2669456"/>
              <a:gd name="connsiteX0" fmla="*/ 913846 w 1143005"/>
              <a:gd name="connsiteY0" fmla="*/ 2368709 h 2669456"/>
              <a:gd name="connsiteX1" fmla="*/ 1129089 w 1143005"/>
              <a:gd name="connsiteY1" fmla="*/ 2358699 h 2669456"/>
              <a:gd name="connsiteX2" fmla="*/ 757043 w 1143005"/>
              <a:gd name="connsiteY2" fmla="*/ 2668342 h 2669456"/>
              <a:gd name="connsiteX3" fmla="*/ 126551 w 1143005"/>
              <a:gd name="connsiteY3" fmla="*/ 2364936 h 2669456"/>
              <a:gd name="connsiteX4" fmla="*/ 1143005 w 1143005"/>
              <a:gd name="connsiteY4" fmla="*/ 0 h 2669456"/>
              <a:gd name="connsiteX0" fmla="*/ 823257 w 1052416"/>
              <a:gd name="connsiteY0" fmla="*/ 2368709 h 2672464"/>
              <a:gd name="connsiteX1" fmla="*/ 1038500 w 1052416"/>
              <a:gd name="connsiteY1" fmla="*/ 2358699 h 2672464"/>
              <a:gd name="connsiteX2" fmla="*/ 666454 w 1052416"/>
              <a:gd name="connsiteY2" fmla="*/ 2668342 h 2672464"/>
              <a:gd name="connsiteX3" fmla="*/ 138005 w 1052416"/>
              <a:gd name="connsiteY3" fmla="*/ 2382649 h 2672464"/>
              <a:gd name="connsiteX4" fmla="*/ 1052416 w 1052416"/>
              <a:gd name="connsiteY4" fmla="*/ 0 h 2672464"/>
              <a:gd name="connsiteX0" fmla="*/ 823257 w 1052416"/>
              <a:gd name="connsiteY0" fmla="*/ 2368709 h 2645298"/>
              <a:gd name="connsiteX1" fmla="*/ 1038500 w 1052416"/>
              <a:gd name="connsiteY1" fmla="*/ 2358699 h 2645298"/>
              <a:gd name="connsiteX2" fmla="*/ 686919 w 1052416"/>
              <a:gd name="connsiteY2" fmla="*/ 2634486 h 2645298"/>
              <a:gd name="connsiteX3" fmla="*/ 138005 w 1052416"/>
              <a:gd name="connsiteY3" fmla="*/ 2382649 h 2645298"/>
              <a:gd name="connsiteX4" fmla="*/ 1052416 w 1052416"/>
              <a:gd name="connsiteY4" fmla="*/ 0 h 2645298"/>
              <a:gd name="connsiteX0" fmla="*/ 823257 w 1052416"/>
              <a:gd name="connsiteY0" fmla="*/ 2368709 h 2647053"/>
              <a:gd name="connsiteX1" fmla="*/ 1029145 w 1052416"/>
              <a:gd name="connsiteY1" fmla="*/ 2335004 h 2647053"/>
              <a:gd name="connsiteX2" fmla="*/ 686919 w 1052416"/>
              <a:gd name="connsiteY2" fmla="*/ 2634486 h 2647053"/>
              <a:gd name="connsiteX3" fmla="*/ 138005 w 1052416"/>
              <a:gd name="connsiteY3" fmla="*/ 2382649 h 2647053"/>
              <a:gd name="connsiteX4" fmla="*/ 1052416 w 1052416"/>
              <a:gd name="connsiteY4" fmla="*/ 0 h 2647053"/>
              <a:gd name="connsiteX0" fmla="*/ 823257 w 1052416"/>
              <a:gd name="connsiteY0" fmla="*/ 2368709 h 2690586"/>
              <a:gd name="connsiteX1" fmla="*/ 1029145 w 1052416"/>
              <a:gd name="connsiteY1" fmla="*/ 2335004 h 2690586"/>
              <a:gd name="connsiteX2" fmla="*/ 672955 w 1052416"/>
              <a:gd name="connsiteY2" fmla="*/ 2687068 h 2690586"/>
              <a:gd name="connsiteX3" fmla="*/ 138005 w 1052416"/>
              <a:gd name="connsiteY3" fmla="*/ 2382649 h 2690586"/>
              <a:gd name="connsiteX4" fmla="*/ 1052416 w 1052416"/>
              <a:gd name="connsiteY4" fmla="*/ 0 h 2690586"/>
              <a:gd name="connsiteX0" fmla="*/ 823257 w 1096319"/>
              <a:gd name="connsiteY0" fmla="*/ 2368709 h 2687724"/>
              <a:gd name="connsiteX1" fmla="*/ 1092234 w 1096319"/>
              <a:gd name="connsiteY1" fmla="*/ 2383403 h 2687724"/>
              <a:gd name="connsiteX2" fmla="*/ 672955 w 1096319"/>
              <a:gd name="connsiteY2" fmla="*/ 2687068 h 2687724"/>
              <a:gd name="connsiteX3" fmla="*/ 138005 w 1096319"/>
              <a:gd name="connsiteY3" fmla="*/ 2382649 h 2687724"/>
              <a:gd name="connsiteX4" fmla="*/ 1052416 w 1096319"/>
              <a:gd name="connsiteY4" fmla="*/ 0 h 2687724"/>
              <a:gd name="connsiteX0" fmla="*/ 823257 w 1094106"/>
              <a:gd name="connsiteY0" fmla="*/ 2368709 h 2801944"/>
              <a:gd name="connsiteX1" fmla="*/ 1092234 w 1094106"/>
              <a:gd name="connsiteY1" fmla="*/ 2383403 h 2801944"/>
              <a:gd name="connsiteX2" fmla="*/ 729879 w 1094106"/>
              <a:gd name="connsiteY2" fmla="*/ 2801944 h 2801944"/>
              <a:gd name="connsiteX3" fmla="*/ 138005 w 1094106"/>
              <a:gd name="connsiteY3" fmla="*/ 2382649 h 2801944"/>
              <a:gd name="connsiteX4" fmla="*/ 1052416 w 1094106"/>
              <a:gd name="connsiteY4" fmla="*/ 0 h 2801944"/>
              <a:gd name="connsiteX0" fmla="*/ 823257 w 1262564"/>
              <a:gd name="connsiteY0" fmla="*/ 2368709 h 2802236"/>
              <a:gd name="connsiteX1" fmla="*/ 1261873 w 1262564"/>
              <a:gd name="connsiteY1" fmla="*/ 2447608 h 2802236"/>
              <a:gd name="connsiteX2" fmla="*/ 729879 w 1262564"/>
              <a:gd name="connsiteY2" fmla="*/ 2801944 h 2802236"/>
              <a:gd name="connsiteX3" fmla="*/ 138005 w 1262564"/>
              <a:gd name="connsiteY3" fmla="*/ 2382649 h 2802236"/>
              <a:gd name="connsiteX4" fmla="*/ 1052416 w 1262564"/>
              <a:gd name="connsiteY4" fmla="*/ 0 h 2802236"/>
              <a:gd name="connsiteX0" fmla="*/ 832852 w 1262735"/>
              <a:gd name="connsiteY0" fmla="*/ 2486837 h 2802218"/>
              <a:gd name="connsiteX1" fmla="*/ 1261873 w 1262735"/>
              <a:gd name="connsiteY1" fmla="*/ 2447608 h 2802218"/>
              <a:gd name="connsiteX2" fmla="*/ 729879 w 1262735"/>
              <a:gd name="connsiteY2" fmla="*/ 2801944 h 2802218"/>
              <a:gd name="connsiteX3" fmla="*/ 138005 w 1262735"/>
              <a:gd name="connsiteY3" fmla="*/ 2382649 h 2802218"/>
              <a:gd name="connsiteX4" fmla="*/ 1052416 w 1262735"/>
              <a:gd name="connsiteY4" fmla="*/ 0 h 2802218"/>
              <a:gd name="connsiteX0" fmla="*/ 832852 w 1262493"/>
              <a:gd name="connsiteY0" fmla="*/ 2486837 h 2802218"/>
              <a:gd name="connsiteX1" fmla="*/ 1261873 w 1262493"/>
              <a:gd name="connsiteY1" fmla="*/ 2447608 h 2802218"/>
              <a:gd name="connsiteX2" fmla="*/ 729879 w 1262493"/>
              <a:gd name="connsiteY2" fmla="*/ 2801944 h 2802218"/>
              <a:gd name="connsiteX3" fmla="*/ 138005 w 1262493"/>
              <a:gd name="connsiteY3" fmla="*/ 2382649 h 2802218"/>
              <a:gd name="connsiteX4" fmla="*/ 1052416 w 1262493"/>
              <a:gd name="connsiteY4" fmla="*/ 0 h 2802218"/>
              <a:gd name="connsiteX0" fmla="*/ 832852 w 1262581"/>
              <a:gd name="connsiteY0" fmla="*/ 2486837 h 2802218"/>
              <a:gd name="connsiteX1" fmla="*/ 1261873 w 1262581"/>
              <a:gd name="connsiteY1" fmla="*/ 2447608 h 2802218"/>
              <a:gd name="connsiteX2" fmla="*/ 729879 w 1262581"/>
              <a:gd name="connsiteY2" fmla="*/ 2801944 h 2802218"/>
              <a:gd name="connsiteX3" fmla="*/ 138005 w 1262581"/>
              <a:gd name="connsiteY3" fmla="*/ 2382649 h 2802218"/>
              <a:gd name="connsiteX4" fmla="*/ 1052416 w 1262581"/>
              <a:gd name="connsiteY4" fmla="*/ 0 h 2802218"/>
              <a:gd name="connsiteX0" fmla="*/ 832852 w 1263167"/>
              <a:gd name="connsiteY0" fmla="*/ 2486837 h 2802407"/>
              <a:gd name="connsiteX1" fmla="*/ 1261873 w 1263167"/>
              <a:gd name="connsiteY1" fmla="*/ 2447608 h 2802407"/>
              <a:gd name="connsiteX2" fmla="*/ 729879 w 1263167"/>
              <a:gd name="connsiteY2" fmla="*/ 2801944 h 2802407"/>
              <a:gd name="connsiteX3" fmla="*/ 138005 w 1263167"/>
              <a:gd name="connsiteY3" fmla="*/ 2382649 h 2802407"/>
              <a:gd name="connsiteX4" fmla="*/ 1052416 w 1263167"/>
              <a:gd name="connsiteY4" fmla="*/ 0 h 2802407"/>
              <a:gd name="connsiteX0" fmla="*/ 832852 w 1266061"/>
              <a:gd name="connsiteY0" fmla="*/ 2486837 h 2802297"/>
              <a:gd name="connsiteX1" fmla="*/ 1261873 w 1266061"/>
              <a:gd name="connsiteY1" fmla="*/ 2447608 h 2802297"/>
              <a:gd name="connsiteX2" fmla="*/ 729879 w 1266061"/>
              <a:gd name="connsiteY2" fmla="*/ 2801944 h 2802297"/>
              <a:gd name="connsiteX3" fmla="*/ 138005 w 1266061"/>
              <a:gd name="connsiteY3" fmla="*/ 2382649 h 2802297"/>
              <a:gd name="connsiteX4" fmla="*/ 1052416 w 1266061"/>
              <a:gd name="connsiteY4" fmla="*/ 0 h 2802297"/>
              <a:gd name="connsiteX0" fmla="*/ 832852 w 1274048"/>
              <a:gd name="connsiteY0" fmla="*/ 2486837 h 2802325"/>
              <a:gd name="connsiteX1" fmla="*/ 1261873 w 1274048"/>
              <a:gd name="connsiteY1" fmla="*/ 2447608 h 2802325"/>
              <a:gd name="connsiteX2" fmla="*/ 729879 w 1274048"/>
              <a:gd name="connsiteY2" fmla="*/ 2801944 h 2802325"/>
              <a:gd name="connsiteX3" fmla="*/ 138005 w 1274048"/>
              <a:gd name="connsiteY3" fmla="*/ 2382649 h 2802325"/>
              <a:gd name="connsiteX4" fmla="*/ 1052416 w 1274048"/>
              <a:gd name="connsiteY4" fmla="*/ 0 h 2802325"/>
              <a:gd name="connsiteX0" fmla="*/ 832852 w 1262464"/>
              <a:gd name="connsiteY0" fmla="*/ 2486837 h 2872590"/>
              <a:gd name="connsiteX1" fmla="*/ 1261873 w 1262464"/>
              <a:gd name="connsiteY1" fmla="*/ 2447608 h 2872590"/>
              <a:gd name="connsiteX2" fmla="*/ 739157 w 1262464"/>
              <a:gd name="connsiteY2" fmla="*/ 2872358 h 2872590"/>
              <a:gd name="connsiteX3" fmla="*/ 138005 w 1262464"/>
              <a:gd name="connsiteY3" fmla="*/ 2382649 h 2872590"/>
              <a:gd name="connsiteX4" fmla="*/ 1052416 w 1262464"/>
              <a:gd name="connsiteY4" fmla="*/ 0 h 2872590"/>
              <a:gd name="connsiteX0" fmla="*/ 832852 w 1262464"/>
              <a:gd name="connsiteY0" fmla="*/ 2486837 h 2873684"/>
              <a:gd name="connsiteX1" fmla="*/ 1261873 w 1262464"/>
              <a:gd name="connsiteY1" fmla="*/ 2447608 h 2873684"/>
              <a:gd name="connsiteX2" fmla="*/ 739157 w 1262464"/>
              <a:gd name="connsiteY2" fmla="*/ 2872358 h 2873684"/>
              <a:gd name="connsiteX3" fmla="*/ 138005 w 1262464"/>
              <a:gd name="connsiteY3" fmla="*/ 2382649 h 2873684"/>
              <a:gd name="connsiteX4" fmla="*/ 1052416 w 1262464"/>
              <a:gd name="connsiteY4" fmla="*/ 0 h 2873684"/>
              <a:gd name="connsiteX0" fmla="*/ 832852 w 1266687"/>
              <a:gd name="connsiteY0" fmla="*/ 2486837 h 2873760"/>
              <a:gd name="connsiteX1" fmla="*/ 1261873 w 1266687"/>
              <a:gd name="connsiteY1" fmla="*/ 2447608 h 2873760"/>
              <a:gd name="connsiteX2" fmla="*/ 739157 w 1266687"/>
              <a:gd name="connsiteY2" fmla="*/ 2872358 h 2873760"/>
              <a:gd name="connsiteX3" fmla="*/ 138005 w 1266687"/>
              <a:gd name="connsiteY3" fmla="*/ 2382649 h 2873760"/>
              <a:gd name="connsiteX4" fmla="*/ 1052416 w 1266687"/>
              <a:gd name="connsiteY4" fmla="*/ 0 h 2873760"/>
              <a:gd name="connsiteX0" fmla="*/ 832852 w 1255804"/>
              <a:gd name="connsiteY0" fmla="*/ 2486837 h 2873252"/>
              <a:gd name="connsiteX1" fmla="*/ 1250842 w 1255804"/>
              <a:gd name="connsiteY1" fmla="*/ 2499803 h 2873252"/>
              <a:gd name="connsiteX2" fmla="*/ 739157 w 1255804"/>
              <a:gd name="connsiteY2" fmla="*/ 2872358 h 2873252"/>
              <a:gd name="connsiteX3" fmla="*/ 138005 w 1255804"/>
              <a:gd name="connsiteY3" fmla="*/ 2382649 h 2873252"/>
              <a:gd name="connsiteX4" fmla="*/ 1052416 w 1255804"/>
              <a:gd name="connsiteY4" fmla="*/ 0 h 2873252"/>
              <a:gd name="connsiteX0" fmla="*/ 832852 w 1215010"/>
              <a:gd name="connsiteY0" fmla="*/ 2486837 h 2877119"/>
              <a:gd name="connsiteX1" fmla="*/ 1209403 w 1215010"/>
              <a:gd name="connsiteY1" fmla="*/ 2615702 h 2877119"/>
              <a:gd name="connsiteX2" fmla="*/ 739157 w 1215010"/>
              <a:gd name="connsiteY2" fmla="*/ 2872358 h 2877119"/>
              <a:gd name="connsiteX3" fmla="*/ 138005 w 1215010"/>
              <a:gd name="connsiteY3" fmla="*/ 2382649 h 2877119"/>
              <a:gd name="connsiteX4" fmla="*/ 1052416 w 1215010"/>
              <a:gd name="connsiteY4" fmla="*/ 0 h 2877119"/>
              <a:gd name="connsiteX0" fmla="*/ 832852 w 1213571"/>
              <a:gd name="connsiteY0" fmla="*/ 2486837 h 2877890"/>
              <a:gd name="connsiteX1" fmla="*/ 1209403 w 1213571"/>
              <a:gd name="connsiteY1" fmla="*/ 2615702 h 2877890"/>
              <a:gd name="connsiteX2" fmla="*/ 739157 w 1213571"/>
              <a:gd name="connsiteY2" fmla="*/ 2872358 h 2877890"/>
              <a:gd name="connsiteX3" fmla="*/ 138005 w 1213571"/>
              <a:gd name="connsiteY3" fmla="*/ 2382649 h 2877890"/>
              <a:gd name="connsiteX4" fmla="*/ 1052416 w 1213571"/>
              <a:gd name="connsiteY4" fmla="*/ 0 h 2877890"/>
              <a:gd name="connsiteX0" fmla="*/ 963065 w 1343784"/>
              <a:gd name="connsiteY0" fmla="*/ 2486837 h 2877837"/>
              <a:gd name="connsiteX1" fmla="*/ 1339616 w 1343784"/>
              <a:gd name="connsiteY1" fmla="*/ 2615702 h 2877837"/>
              <a:gd name="connsiteX2" fmla="*/ 869370 w 1343784"/>
              <a:gd name="connsiteY2" fmla="*/ 2872358 h 2877837"/>
              <a:gd name="connsiteX3" fmla="*/ 122139 w 1343784"/>
              <a:gd name="connsiteY3" fmla="*/ 2383989 h 2877837"/>
              <a:gd name="connsiteX4" fmla="*/ 1182629 w 1343784"/>
              <a:gd name="connsiteY4" fmla="*/ 0 h 2877837"/>
              <a:gd name="connsiteX0" fmla="*/ 962581 w 1343300"/>
              <a:gd name="connsiteY0" fmla="*/ 2486837 h 2877837"/>
              <a:gd name="connsiteX1" fmla="*/ 1339132 w 1343300"/>
              <a:gd name="connsiteY1" fmla="*/ 2615702 h 2877837"/>
              <a:gd name="connsiteX2" fmla="*/ 868886 w 1343300"/>
              <a:gd name="connsiteY2" fmla="*/ 2872358 h 2877837"/>
              <a:gd name="connsiteX3" fmla="*/ 121655 w 1343300"/>
              <a:gd name="connsiteY3" fmla="*/ 2383989 h 2877837"/>
              <a:gd name="connsiteX4" fmla="*/ 1182145 w 1343300"/>
              <a:gd name="connsiteY4" fmla="*/ 0 h 2877837"/>
              <a:gd name="connsiteX0" fmla="*/ 962581 w 1343300"/>
              <a:gd name="connsiteY0" fmla="*/ 2486837 h 2877837"/>
              <a:gd name="connsiteX1" fmla="*/ 1339132 w 1343300"/>
              <a:gd name="connsiteY1" fmla="*/ 2615702 h 2877837"/>
              <a:gd name="connsiteX2" fmla="*/ 868886 w 1343300"/>
              <a:gd name="connsiteY2" fmla="*/ 2872358 h 2877837"/>
              <a:gd name="connsiteX3" fmla="*/ 121655 w 1343300"/>
              <a:gd name="connsiteY3" fmla="*/ 2383989 h 2877837"/>
              <a:gd name="connsiteX4" fmla="*/ 1182145 w 1343300"/>
              <a:gd name="connsiteY4" fmla="*/ 0 h 2877837"/>
              <a:gd name="connsiteX0" fmla="*/ 978312 w 1359031"/>
              <a:gd name="connsiteY0" fmla="*/ 2486837 h 2877301"/>
              <a:gd name="connsiteX1" fmla="*/ 1354863 w 1359031"/>
              <a:gd name="connsiteY1" fmla="*/ 2615702 h 2877301"/>
              <a:gd name="connsiteX2" fmla="*/ 884617 w 1359031"/>
              <a:gd name="connsiteY2" fmla="*/ 2872358 h 2877301"/>
              <a:gd name="connsiteX3" fmla="*/ 119993 w 1359031"/>
              <a:gd name="connsiteY3" fmla="*/ 2397810 h 2877301"/>
              <a:gd name="connsiteX4" fmla="*/ 1197876 w 1359031"/>
              <a:gd name="connsiteY4" fmla="*/ 0 h 2877301"/>
              <a:gd name="connsiteX0" fmla="*/ 978312 w 1359031"/>
              <a:gd name="connsiteY0" fmla="*/ 2486837 h 2877301"/>
              <a:gd name="connsiteX1" fmla="*/ 1354863 w 1359031"/>
              <a:gd name="connsiteY1" fmla="*/ 2615702 h 2877301"/>
              <a:gd name="connsiteX2" fmla="*/ 884617 w 1359031"/>
              <a:gd name="connsiteY2" fmla="*/ 2872358 h 2877301"/>
              <a:gd name="connsiteX3" fmla="*/ 119993 w 1359031"/>
              <a:gd name="connsiteY3" fmla="*/ 2397810 h 2877301"/>
              <a:gd name="connsiteX4" fmla="*/ 1197876 w 1359031"/>
              <a:gd name="connsiteY4" fmla="*/ 0 h 2877301"/>
              <a:gd name="connsiteX0" fmla="*/ 978312 w 1359031"/>
              <a:gd name="connsiteY0" fmla="*/ 2486837 h 2877301"/>
              <a:gd name="connsiteX1" fmla="*/ 1354863 w 1359031"/>
              <a:gd name="connsiteY1" fmla="*/ 2615702 h 2877301"/>
              <a:gd name="connsiteX2" fmla="*/ 884617 w 1359031"/>
              <a:gd name="connsiteY2" fmla="*/ 2872358 h 2877301"/>
              <a:gd name="connsiteX3" fmla="*/ 119993 w 1359031"/>
              <a:gd name="connsiteY3" fmla="*/ 2397810 h 2877301"/>
              <a:gd name="connsiteX4" fmla="*/ 1197876 w 1359031"/>
              <a:gd name="connsiteY4" fmla="*/ 0 h 2877301"/>
              <a:gd name="connsiteX0" fmla="*/ 1006465 w 1387184"/>
              <a:gd name="connsiteY0" fmla="*/ 2486837 h 2876303"/>
              <a:gd name="connsiteX1" fmla="*/ 1383016 w 1387184"/>
              <a:gd name="connsiteY1" fmla="*/ 2615702 h 2876303"/>
              <a:gd name="connsiteX2" fmla="*/ 912770 w 1387184"/>
              <a:gd name="connsiteY2" fmla="*/ 2872358 h 2876303"/>
              <a:gd name="connsiteX3" fmla="*/ 117137 w 1387184"/>
              <a:gd name="connsiteY3" fmla="*/ 2424954 h 2876303"/>
              <a:gd name="connsiteX4" fmla="*/ 1226029 w 1387184"/>
              <a:gd name="connsiteY4" fmla="*/ 0 h 2876303"/>
              <a:gd name="connsiteX0" fmla="*/ 1047762 w 1428481"/>
              <a:gd name="connsiteY0" fmla="*/ 2486837 h 2878265"/>
              <a:gd name="connsiteX1" fmla="*/ 1424313 w 1428481"/>
              <a:gd name="connsiteY1" fmla="*/ 2615702 h 2878265"/>
              <a:gd name="connsiteX2" fmla="*/ 954067 w 1428481"/>
              <a:gd name="connsiteY2" fmla="*/ 2872358 h 2878265"/>
              <a:gd name="connsiteX3" fmla="*/ 113194 w 1428481"/>
              <a:gd name="connsiteY3" fmla="*/ 2373271 h 2878265"/>
              <a:gd name="connsiteX4" fmla="*/ 1267326 w 1428481"/>
              <a:gd name="connsiteY4" fmla="*/ 0 h 2878265"/>
              <a:gd name="connsiteX0" fmla="*/ 1047762 w 1428481"/>
              <a:gd name="connsiteY0" fmla="*/ 2486837 h 2878265"/>
              <a:gd name="connsiteX1" fmla="*/ 1424313 w 1428481"/>
              <a:gd name="connsiteY1" fmla="*/ 2615702 h 2878265"/>
              <a:gd name="connsiteX2" fmla="*/ 954067 w 1428481"/>
              <a:gd name="connsiteY2" fmla="*/ 2872358 h 2878265"/>
              <a:gd name="connsiteX3" fmla="*/ 113194 w 1428481"/>
              <a:gd name="connsiteY3" fmla="*/ 2373271 h 2878265"/>
              <a:gd name="connsiteX4" fmla="*/ 1267326 w 1428481"/>
              <a:gd name="connsiteY4" fmla="*/ 0 h 2878265"/>
              <a:gd name="connsiteX0" fmla="*/ 1033220 w 1413939"/>
              <a:gd name="connsiteY0" fmla="*/ 2486837 h 2879308"/>
              <a:gd name="connsiteX1" fmla="*/ 1409771 w 1413939"/>
              <a:gd name="connsiteY1" fmla="*/ 2615702 h 2879308"/>
              <a:gd name="connsiteX2" fmla="*/ 939525 w 1413939"/>
              <a:gd name="connsiteY2" fmla="*/ 2872358 h 2879308"/>
              <a:gd name="connsiteX3" fmla="*/ 114552 w 1413939"/>
              <a:gd name="connsiteY3" fmla="*/ 2348118 h 2879308"/>
              <a:gd name="connsiteX4" fmla="*/ 1252784 w 1413939"/>
              <a:gd name="connsiteY4" fmla="*/ 0 h 2879308"/>
              <a:gd name="connsiteX0" fmla="*/ 1064776 w 1445495"/>
              <a:gd name="connsiteY0" fmla="*/ 2486837 h 2879308"/>
              <a:gd name="connsiteX1" fmla="*/ 1441327 w 1445495"/>
              <a:gd name="connsiteY1" fmla="*/ 2615702 h 2879308"/>
              <a:gd name="connsiteX2" fmla="*/ 971081 w 1445495"/>
              <a:gd name="connsiteY2" fmla="*/ 2872358 h 2879308"/>
              <a:gd name="connsiteX3" fmla="*/ 146108 w 1445495"/>
              <a:gd name="connsiteY3" fmla="*/ 2348118 h 2879308"/>
              <a:gd name="connsiteX4" fmla="*/ 1284340 w 1445495"/>
              <a:gd name="connsiteY4" fmla="*/ 0 h 2879308"/>
              <a:gd name="connsiteX0" fmla="*/ 1064776 w 1445495"/>
              <a:gd name="connsiteY0" fmla="*/ 2486837 h 2879308"/>
              <a:gd name="connsiteX1" fmla="*/ 1441327 w 1445495"/>
              <a:gd name="connsiteY1" fmla="*/ 2615702 h 2879308"/>
              <a:gd name="connsiteX2" fmla="*/ 971081 w 1445495"/>
              <a:gd name="connsiteY2" fmla="*/ 2872358 h 2879308"/>
              <a:gd name="connsiteX3" fmla="*/ 146108 w 1445495"/>
              <a:gd name="connsiteY3" fmla="*/ 2348118 h 2879308"/>
              <a:gd name="connsiteX4" fmla="*/ 1284340 w 1445495"/>
              <a:gd name="connsiteY4" fmla="*/ 0 h 2879308"/>
              <a:gd name="connsiteX0" fmla="*/ 781885 w 1162604"/>
              <a:gd name="connsiteY0" fmla="*/ 2486837 h 2879197"/>
              <a:gd name="connsiteX1" fmla="*/ 1158436 w 1162604"/>
              <a:gd name="connsiteY1" fmla="*/ 2615702 h 2879197"/>
              <a:gd name="connsiteX2" fmla="*/ 688190 w 1162604"/>
              <a:gd name="connsiteY2" fmla="*/ 2872358 h 2879197"/>
              <a:gd name="connsiteX3" fmla="*/ 186044 w 1162604"/>
              <a:gd name="connsiteY3" fmla="*/ 2350728 h 2879197"/>
              <a:gd name="connsiteX4" fmla="*/ 1001449 w 1162604"/>
              <a:gd name="connsiteY4" fmla="*/ 0 h 2879197"/>
              <a:gd name="connsiteX0" fmla="*/ 781885 w 1158752"/>
              <a:gd name="connsiteY0" fmla="*/ 2486837 h 2786659"/>
              <a:gd name="connsiteX1" fmla="*/ 1158436 w 1158752"/>
              <a:gd name="connsiteY1" fmla="*/ 2615702 h 2786659"/>
              <a:gd name="connsiteX2" fmla="*/ 833903 w 1158752"/>
              <a:gd name="connsiteY2" fmla="*/ 2778986 h 2786659"/>
              <a:gd name="connsiteX3" fmla="*/ 186044 w 1158752"/>
              <a:gd name="connsiteY3" fmla="*/ 2350728 h 2786659"/>
              <a:gd name="connsiteX4" fmla="*/ 1001449 w 1158752"/>
              <a:gd name="connsiteY4" fmla="*/ 0 h 2786659"/>
              <a:gd name="connsiteX0" fmla="*/ 771100 w 1147963"/>
              <a:gd name="connsiteY0" fmla="*/ 2486837 h 2783528"/>
              <a:gd name="connsiteX1" fmla="*/ 1147651 w 1147963"/>
              <a:gd name="connsiteY1" fmla="*/ 2615702 h 2783528"/>
              <a:gd name="connsiteX2" fmla="*/ 823118 w 1147963"/>
              <a:gd name="connsiteY2" fmla="*/ 2778986 h 2783528"/>
              <a:gd name="connsiteX3" fmla="*/ 188036 w 1147963"/>
              <a:gd name="connsiteY3" fmla="*/ 2423216 h 2783528"/>
              <a:gd name="connsiteX4" fmla="*/ 990664 w 1147963"/>
              <a:gd name="connsiteY4" fmla="*/ 0 h 2783528"/>
              <a:gd name="connsiteX0" fmla="*/ 771100 w 1147965"/>
              <a:gd name="connsiteY0" fmla="*/ 2486837 h 2793765"/>
              <a:gd name="connsiteX1" fmla="*/ 1147651 w 1147965"/>
              <a:gd name="connsiteY1" fmla="*/ 2615702 h 2793765"/>
              <a:gd name="connsiteX2" fmla="*/ 823118 w 1147965"/>
              <a:gd name="connsiteY2" fmla="*/ 2778986 h 2793765"/>
              <a:gd name="connsiteX3" fmla="*/ 188036 w 1147965"/>
              <a:gd name="connsiteY3" fmla="*/ 2423216 h 2793765"/>
              <a:gd name="connsiteX4" fmla="*/ 990664 w 1147965"/>
              <a:gd name="connsiteY4" fmla="*/ 0 h 2793765"/>
              <a:gd name="connsiteX0" fmla="*/ 771100 w 1148123"/>
              <a:gd name="connsiteY0" fmla="*/ 2486837 h 2754895"/>
              <a:gd name="connsiteX1" fmla="*/ 1147651 w 1148123"/>
              <a:gd name="connsiteY1" fmla="*/ 2615702 h 2754895"/>
              <a:gd name="connsiteX2" fmla="*/ 833537 w 1148123"/>
              <a:gd name="connsiteY2" fmla="*/ 2735690 h 2754895"/>
              <a:gd name="connsiteX3" fmla="*/ 188036 w 1148123"/>
              <a:gd name="connsiteY3" fmla="*/ 2423216 h 2754895"/>
              <a:gd name="connsiteX4" fmla="*/ 990664 w 1148123"/>
              <a:gd name="connsiteY4" fmla="*/ 0 h 2754895"/>
              <a:gd name="connsiteX0" fmla="*/ 828912 w 1205964"/>
              <a:gd name="connsiteY0" fmla="*/ 2486837 h 2742742"/>
              <a:gd name="connsiteX1" fmla="*/ 1205463 w 1205964"/>
              <a:gd name="connsiteY1" fmla="*/ 2615702 h 2742742"/>
              <a:gd name="connsiteX2" fmla="*/ 891349 w 1205964"/>
              <a:gd name="connsiteY2" fmla="*/ 2735690 h 2742742"/>
              <a:gd name="connsiteX3" fmla="*/ 177858 w 1205964"/>
              <a:gd name="connsiteY3" fmla="*/ 2396701 h 2742742"/>
              <a:gd name="connsiteX4" fmla="*/ 1048476 w 1205964"/>
              <a:gd name="connsiteY4" fmla="*/ 0 h 2742742"/>
              <a:gd name="connsiteX0" fmla="*/ 828912 w 1223725"/>
              <a:gd name="connsiteY0" fmla="*/ 2486837 h 2617884"/>
              <a:gd name="connsiteX1" fmla="*/ 1205463 w 1223725"/>
              <a:gd name="connsiteY1" fmla="*/ 2615702 h 2617884"/>
              <a:gd name="connsiteX2" fmla="*/ 1061072 w 1223725"/>
              <a:gd name="connsiteY2" fmla="*/ 2555309 h 2617884"/>
              <a:gd name="connsiteX3" fmla="*/ 177858 w 1223725"/>
              <a:gd name="connsiteY3" fmla="*/ 2396701 h 2617884"/>
              <a:gd name="connsiteX4" fmla="*/ 1048476 w 1223725"/>
              <a:gd name="connsiteY4" fmla="*/ 0 h 2617884"/>
              <a:gd name="connsiteX0" fmla="*/ 828912 w 1222913"/>
              <a:gd name="connsiteY0" fmla="*/ 2486837 h 2643078"/>
              <a:gd name="connsiteX1" fmla="*/ 1205463 w 1222913"/>
              <a:gd name="connsiteY1" fmla="*/ 2615702 h 2643078"/>
              <a:gd name="connsiteX2" fmla="*/ 1061072 w 1222913"/>
              <a:gd name="connsiteY2" fmla="*/ 2555309 h 2643078"/>
              <a:gd name="connsiteX3" fmla="*/ 177858 w 1222913"/>
              <a:gd name="connsiteY3" fmla="*/ 2396701 h 2643078"/>
              <a:gd name="connsiteX4" fmla="*/ 1048476 w 1222913"/>
              <a:gd name="connsiteY4" fmla="*/ 0 h 2643078"/>
              <a:gd name="connsiteX0" fmla="*/ 828912 w 1085041"/>
              <a:gd name="connsiteY0" fmla="*/ 2486837 h 2643078"/>
              <a:gd name="connsiteX1" fmla="*/ 1061072 w 1085041"/>
              <a:gd name="connsiteY1" fmla="*/ 2555309 h 2643078"/>
              <a:gd name="connsiteX2" fmla="*/ 177858 w 1085041"/>
              <a:gd name="connsiteY2" fmla="*/ 2396701 h 2643078"/>
              <a:gd name="connsiteX3" fmla="*/ 1048476 w 1085041"/>
              <a:gd name="connsiteY3" fmla="*/ 0 h 2643078"/>
              <a:gd name="connsiteX0" fmla="*/ 828912 w 1083388"/>
              <a:gd name="connsiteY0" fmla="*/ 2486837 h 2596904"/>
              <a:gd name="connsiteX1" fmla="*/ 1059305 w 1083388"/>
              <a:gd name="connsiteY1" fmla="*/ 2468472 h 2596904"/>
              <a:gd name="connsiteX2" fmla="*/ 177858 w 1083388"/>
              <a:gd name="connsiteY2" fmla="*/ 2396701 h 2596904"/>
              <a:gd name="connsiteX3" fmla="*/ 1048476 w 1083388"/>
              <a:gd name="connsiteY3" fmla="*/ 0 h 2596904"/>
              <a:gd name="connsiteX0" fmla="*/ 828912 w 1104080"/>
              <a:gd name="connsiteY0" fmla="*/ 2486837 h 2596904"/>
              <a:gd name="connsiteX1" fmla="*/ 1059305 w 1104080"/>
              <a:gd name="connsiteY1" fmla="*/ 2468472 h 2596904"/>
              <a:gd name="connsiteX2" fmla="*/ 177858 w 1104080"/>
              <a:gd name="connsiteY2" fmla="*/ 2396701 h 2596904"/>
              <a:gd name="connsiteX3" fmla="*/ 1048476 w 1104080"/>
              <a:gd name="connsiteY3" fmla="*/ 0 h 2596904"/>
              <a:gd name="connsiteX0" fmla="*/ 828912 w 1104854"/>
              <a:gd name="connsiteY0" fmla="*/ 2486837 h 2636889"/>
              <a:gd name="connsiteX1" fmla="*/ 1059305 w 1104854"/>
              <a:gd name="connsiteY1" fmla="*/ 2468472 h 2636889"/>
              <a:gd name="connsiteX2" fmla="*/ 177858 w 1104854"/>
              <a:gd name="connsiteY2" fmla="*/ 2396701 h 2636889"/>
              <a:gd name="connsiteX3" fmla="*/ 1048476 w 1104854"/>
              <a:gd name="connsiteY3" fmla="*/ 0 h 2636889"/>
              <a:gd name="connsiteX0" fmla="*/ 828912 w 1115075"/>
              <a:gd name="connsiteY0" fmla="*/ 2486837 h 2687947"/>
              <a:gd name="connsiteX1" fmla="*/ 1070582 w 1115075"/>
              <a:gd name="connsiteY1" fmla="*/ 2554057 h 2687947"/>
              <a:gd name="connsiteX2" fmla="*/ 177858 w 1115075"/>
              <a:gd name="connsiteY2" fmla="*/ 2396701 h 2687947"/>
              <a:gd name="connsiteX3" fmla="*/ 1048476 w 1115075"/>
              <a:gd name="connsiteY3" fmla="*/ 0 h 2687947"/>
              <a:gd name="connsiteX0" fmla="*/ 828912 w 1128044"/>
              <a:gd name="connsiteY0" fmla="*/ 2486837 h 2702512"/>
              <a:gd name="connsiteX1" fmla="*/ 1070582 w 1128044"/>
              <a:gd name="connsiteY1" fmla="*/ 2554057 h 2702512"/>
              <a:gd name="connsiteX2" fmla="*/ 177858 w 1128044"/>
              <a:gd name="connsiteY2" fmla="*/ 2396701 h 2702512"/>
              <a:gd name="connsiteX3" fmla="*/ 1048476 w 1128044"/>
              <a:gd name="connsiteY3" fmla="*/ 0 h 2702512"/>
              <a:gd name="connsiteX0" fmla="*/ 828912 w 1186279"/>
              <a:gd name="connsiteY0" fmla="*/ 2486837 h 2670636"/>
              <a:gd name="connsiteX1" fmla="*/ 1134888 w 1186279"/>
              <a:gd name="connsiteY1" fmla="*/ 2503661 h 2670636"/>
              <a:gd name="connsiteX2" fmla="*/ 177858 w 1186279"/>
              <a:gd name="connsiteY2" fmla="*/ 2396701 h 2670636"/>
              <a:gd name="connsiteX3" fmla="*/ 1048476 w 1186279"/>
              <a:gd name="connsiteY3" fmla="*/ 0 h 2670636"/>
              <a:gd name="connsiteX0" fmla="*/ 828912 w 1148517"/>
              <a:gd name="connsiteY0" fmla="*/ 2486837 h 2674963"/>
              <a:gd name="connsiteX1" fmla="*/ 1134888 w 1148517"/>
              <a:gd name="connsiteY1" fmla="*/ 2503661 h 2674963"/>
              <a:gd name="connsiteX2" fmla="*/ 177858 w 1148517"/>
              <a:gd name="connsiteY2" fmla="*/ 2396701 h 2674963"/>
              <a:gd name="connsiteX3" fmla="*/ 1048476 w 1148517"/>
              <a:gd name="connsiteY3" fmla="*/ 0 h 2674963"/>
              <a:gd name="connsiteX0" fmla="*/ 828912 w 1138347"/>
              <a:gd name="connsiteY0" fmla="*/ 2486837 h 2611275"/>
              <a:gd name="connsiteX1" fmla="*/ 1134888 w 1138347"/>
              <a:gd name="connsiteY1" fmla="*/ 2503661 h 2611275"/>
              <a:gd name="connsiteX2" fmla="*/ 177858 w 1138347"/>
              <a:gd name="connsiteY2" fmla="*/ 2396701 h 2611275"/>
              <a:gd name="connsiteX3" fmla="*/ 1048476 w 1138347"/>
              <a:gd name="connsiteY3" fmla="*/ 0 h 2611275"/>
              <a:gd name="connsiteX0" fmla="*/ 828912 w 1138347"/>
              <a:gd name="connsiteY0" fmla="*/ 2486837 h 2660232"/>
              <a:gd name="connsiteX1" fmla="*/ 1134888 w 1138347"/>
              <a:gd name="connsiteY1" fmla="*/ 2503661 h 2660232"/>
              <a:gd name="connsiteX2" fmla="*/ 177858 w 1138347"/>
              <a:gd name="connsiteY2" fmla="*/ 2396701 h 2660232"/>
              <a:gd name="connsiteX3" fmla="*/ 1048476 w 1138347"/>
              <a:gd name="connsiteY3" fmla="*/ 0 h 2660232"/>
              <a:gd name="connsiteX0" fmla="*/ 828912 w 1162415"/>
              <a:gd name="connsiteY0" fmla="*/ 2486837 h 2691933"/>
              <a:gd name="connsiteX1" fmla="*/ 1134888 w 1162415"/>
              <a:gd name="connsiteY1" fmla="*/ 2503661 h 2691933"/>
              <a:gd name="connsiteX2" fmla="*/ 177858 w 1162415"/>
              <a:gd name="connsiteY2" fmla="*/ 2396701 h 2691933"/>
              <a:gd name="connsiteX3" fmla="*/ 1048476 w 1162415"/>
              <a:gd name="connsiteY3" fmla="*/ 0 h 2691933"/>
              <a:gd name="connsiteX0" fmla="*/ 828912 w 1138636"/>
              <a:gd name="connsiteY0" fmla="*/ 2486837 h 2671159"/>
              <a:gd name="connsiteX1" fmla="*/ 1109604 w 1138636"/>
              <a:gd name="connsiteY1" fmla="*/ 2458620 h 2671159"/>
              <a:gd name="connsiteX2" fmla="*/ 177858 w 1138636"/>
              <a:gd name="connsiteY2" fmla="*/ 2396701 h 2671159"/>
              <a:gd name="connsiteX3" fmla="*/ 1048476 w 1138636"/>
              <a:gd name="connsiteY3" fmla="*/ 0 h 2671159"/>
              <a:gd name="connsiteX0" fmla="*/ 828912 w 1138636"/>
              <a:gd name="connsiteY0" fmla="*/ 2486837 h 2710788"/>
              <a:gd name="connsiteX1" fmla="*/ 1109604 w 1138636"/>
              <a:gd name="connsiteY1" fmla="*/ 2458620 h 2710788"/>
              <a:gd name="connsiteX2" fmla="*/ 177858 w 1138636"/>
              <a:gd name="connsiteY2" fmla="*/ 2396701 h 2710788"/>
              <a:gd name="connsiteX3" fmla="*/ 1048476 w 1138636"/>
              <a:gd name="connsiteY3" fmla="*/ 0 h 2710788"/>
              <a:gd name="connsiteX0" fmla="*/ 828912 w 1140201"/>
              <a:gd name="connsiteY0" fmla="*/ 2486837 h 2715954"/>
              <a:gd name="connsiteX1" fmla="*/ 1111274 w 1140201"/>
              <a:gd name="connsiteY1" fmla="*/ 2471300 h 2715954"/>
              <a:gd name="connsiteX2" fmla="*/ 177858 w 1140201"/>
              <a:gd name="connsiteY2" fmla="*/ 2396701 h 2715954"/>
              <a:gd name="connsiteX3" fmla="*/ 1048476 w 1140201"/>
              <a:gd name="connsiteY3" fmla="*/ 0 h 2715954"/>
              <a:gd name="connsiteX0" fmla="*/ 828912 w 1121618"/>
              <a:gd name="connsiteY0" fmla="*/ 2486837 h 2697942"/>
              <a:gd name="connsiteX1" fmla="*/ 1111274 w 1121618"/>
              <a:gd name="connsiteY1" fmla="*/ 2471300 h 2697942"/>
              <a:gd name="connsiteX2" fmla="*/ 177858 w 1121618"/>
              <a:gd name="connsiteY2" fmla="*/ 2396701 h 2697942"/>
              <a:gd name="connsiteX3" fmla="*/ 1048476 w 1121618"/>
              <a:gd name="connsiteY3" fmla="*/ 0 h 2697942"/>
              <a:gd name="connsiteX0" fmla="*/ 828912 w 1113037"/>
              <a:gd name="connsiteY0" fmla="*/ 2486837 h 2691121"/>
              <a:gd name="connsiteX1" fmla="*/ 1102429 w 1113037"/>
              <a:gd name="connsiteY1" fmla="*/ 2453117 h 2691121"/>
              <a:gd name="connsiteX2" fmla="*/ 177858 w 1113037"/>
              <a:gd name="connsiteY2" fmla="*/ 2396701 h 2691121"/>
              <a:gd name="connsiteX3" fmla="*/ 1048476 w 1113037"/>
              <a:gd name="connsiteY3" fmla="*/ 0 h 2691121"/>
              <a:gd name="connsiteX0" fmla="*/ 828912 w 1113037"/>
              <a:gd name="connsiteY0" fmla="*/ 2486837 h 2714081"/>
              <a:gd name="connsiteX1" fmla="*/ 1102429 w 1113037"/>
              <a:gd name="connsiteY1" fmla="*/ 2453117 h 2714081"/>
              <a:gd name="connsiteX2" fmla="*/ 177858 w 1113037"/>
              <a:gd name="connsiteY2" fmla="*/ 2396701 h 2714081"/>
              <a:gd name="connsiteX3" fmla="*/ 1048476 w 1113037"/>
              <a:gd name="connsiteY3" fmla="*/ 0 h 2714081"/>
              <a:gd name="connsiteX0" fmla="*/ 954183 w 1141509"/>
              <a:gd name="connsiteY0" fmla="*/ 2360686 h 2676215"/>
              <a:gd name="connsiteX1" fmla="*/ 1102429 w 1141509"/>
              <a:gd name="connsiteY1" fmla="*/ 2453117 h 2676215"/>
              <a:gd name="connsiteX2" fmla="*/ 177858 w 1141509"/>
              <a:gd name="connsiteY2" fmla="*/ 2396701 h 2676215"/>
              <a:gd name="connsiteX3" fmla="*/ 1048476 w 1141509"/>
              <a:gd name="connsiteY3" fmla="*/ 0 h 2676215"/>
              <a:gd name="connsiteX0" fmla="*/ 954183 w 1099925"/>
              <a:gd name="connsiteY0" fmla="*/ 2360686 h 2699650"/>
              <a:gd name="connsiteX1" fmla="*/ 1054144 w 1099925"/>
              <a:gd name="connsiteY1" fmla="*/ 2527200 h 2699650"/>
              <a:gd name="connsiteX2" fmla="*/ 177858 w 1099925"/>
              <a:gd name="connsiteY2" fmla="*/ 2396701 h 2699650"/>
              <a:gd name="connsiteX3" fmla="*/ 1048476 w 1099925"/>
              <a:gd name="connsiteY3" fmla="*/ 0 h 2699650"/>
              <a:gd name="connsiteX0" fmla="*/ 954183 w 1062270"/>
              <a:gd name="connsiteY0" fmla="*/ 2360686 h 2715720"/>
              <a:gd name="connsiteX1" fmla="*/ 1054144 w 1062270"/>
              <a:gd name="connsiteY1" fmla="*/ 2527200 h 2715720"/>
              <a:gd name="connsiteX2" fmla="*/ 177858 w 1062270"/>
              <a:gd name="connsiteY2" fmla="*/ 2396701 h 2715720"/>
              <a:gd name="connsiteX3" fmla="*/ 1048476 w 1062270"/>
              <a:gd name="connsiteY3" fmla="*/ 0 h 2715720"/>
              <a:gd name="connsiteX0" fmla="*/ 954183 w 1061912"/>
              <a:gd name="connsiteY0" fmla="*/ 2360686 h 2729407"/>
              <a:gd name="connsiteX1" fmla="*/ 1054144 w 1061912"/>
              <a:gd name="connsiteY1" fmla="*/ 2527200 h 2729407"/>
              <a:gd name="connsiteX2" fmla="*/ 177858 w 1061912"/>
              <a:gd name="connsiteY2" fmla="*/ 2396701 h 2729407"/>
              <a:gd name="connsiteX3" fmla="*/ 1048476 w 1061912"/>
              <a:gd name="connsiteY3" fmla="*/ 0 h 2729407"/>
              <a:gd name="connsiteX0" fmla="*/ 1054144 w 1061912"/>
              <a:gd name="connsiteY0" fmla="*/ 2527200 h 2729407"/>
              <a:gd name="connsiteX1" fmla="*/ 177858 w 1061912"/>
              <a:gd name="connsiteY1" fmla="*/ 2396701 h 2729407"/>
              <a:gd name="connsiteX2" fmla="*/ 1048476 w 1061912"/>
              <a:gd name="connsiteY2" fmla="*/ 0 h 2729407"/>
              <a:gd name="connsiteX0" fmla="*/ 1074908 w 1082338"/>
              <a:gd name="connsiteY0" fmla="*/ 2488991 h 2714964"/>
              <a:gd name="connsiteX1" fmla="*/ 177858 w 1082338"/>
              <a:gd name="connsiteY1" fmla="*/ 2396701 h 2714964"/>
              <a:gd name="connsiteX2" fmla="*/ 1048476 w 1082338"/>
              <a:gd name="connsiteY2" fmla="*/ 0 h 2714964"/>
              <a:gd name="connsiteX0" fmla="*/ 1074908 w 1116006"/>
              <a:gd name="connsiteY0" fmla="*/ 2488991 h 2710075"/>
              <a:gd name="connsiteX1" fmla="*/ 177858 w 1116006"/>
              <a:gd name="connsiteY1" fmla="*/ 2396701 h 2710075"/>
              <a:gd name="connsiteX2" fmla="*/ 1048476 w 1116006"/>
              <a:gd name="connsiteY2" fmla="*/ 0 h 2710075"/>
              <a:gd name="connsiteX0" fmla="*/ 1080069 w 1120877"/>
              <a:gd name="connsiteY0" fmla="*/ 2430263 h 2690439"/>
              <a:gd name="connsiteX1" fmla="*/ 177858 w 1120877"/>
              <a:gd name="connsiteY1" fmla="*/ 2396701 h 2690439"/>
              <a:gd name="connsiteX2" fmla="*/ 1048476 w 1120877"/>
              <a:gd name="connsiteY2" fmla="*/ 0 h 2690439"/>
              <a:gd name="connsiteX0" fmla="*/ 1080069 w 1176068"/>
              <a:gd name="connsiteY0" fmla="*/ 2430263 h 2725456"/>
              <a:gd name="connsiteX1" fmla="*/ 177858 w 1176068"/>
              <a:gd name="connsiteY1" fmla="*/ 2396701 h 2725456"/>
              <a:gd name="connsiteX2" fmla="*/ 1048476 w 1176068"/>
              <a:gd name="connsiteY2" fmla="*/ 0 h 2725456"/>
              <a:gd name="connsiteX0" fmla="*/ 1080069 w 1080069"/>
              <a:gd name="connsiteY0" fmla="*/ 2430263 h 2754021"/>
              <a:gd name="connsiteX1" fmla="*/ 697719 w 1080069"/>
              <a:gd name="connsiteY1" fmla="*/ 2750137 h 2754021"/>
              <a:gd name="connsiteX2" fmla="*/ 177858 w 1080069"/>
              <a:gd name="connsiteY2" fmla="*/ 2396701 h 2754021"/>
              <a:gd name="connsiteX3" fmla="*/ 1048476 w 1080069"/>
              <a:gd name="connsiteY3" fmla="*/ 0 h 2754021"/>
              <a:gd name="connsiteX0" fmla="*/ 1080069 w 1080069"/>
              <a:gd name="connsiteY0" fmla="*/ 2430263 h 2750215"/>
              <a:gd name="connsiteX1" fmla="*/ 697719 w 1080069"/>
              <a:gd name="connsiteY1" fmla="*/ 2750137 h 2750215"/>
              <a:gd name="connsiteX2" fmla="*/ 177858 w 1080069"/>
              <a:gd name="connsiteY2" fmla="*/ 2396701 h 2750215"/>
              <a:gd name="connsiteX3" fmla="*/ 1048476 w 1080069"/>
              <a:gd name="connsiteY3" fmla="*/ 0 h 2750215"/>
              <a:gd name="connsiteX0" fmla="*/ 1080069 w 1080069"/>
              <a:gd name="connsiteY0" fmla="*/ 2430263 h 2738107"/>
              <a:gd name="connsiteX1" fmla="*/ 789643 w 1080069"/>
              <a:gd name="connsiteY1" fmla="*/ 2738025 h 2738107"/>
              <a:gd name="connsiteX2" fmla="*/ 177858 w 1080069"/>
              <a:gd name="connsiteY2" fmla="*/ 2396701 h 2738107"/>
              <a:gd name="connsiteX3" fmla="*/ 1048476 w 1080069"/>
              <a:gd name="connsiteY3" fmla="*/ 0 h 2738107"/>
              <a:gd name="connsiteX0" fmla="*/ 1080069 w 1080069"/>
              <a:gd name="connsiteY0" fmla="*/ 2430263 h 2738025"/>
              <a:gd name="connsiteX1" fmla="*/ 789643 w 1080069"/>
              <a:gd name="connsiteY1" fmla="*/ 2738025 h 2738025"/>
              <a:gd name="connsiteX2" fmla="*/ 177858 w 1080069"/>
              <a:gd name="connsiteY2" fmla="*/ 2396701 h 2738025"/>
              <a:gd name="connsiteX3" fmla="*/ 1048476 w 1080069"/>
              <a:gd name="connsiteY3" fmla="*/ 0 h 2738025"/>
              <a:gd name="connsiteX0" fmla="*/ 1080069 w 1080069"/>
              <a:gd name="connsiteY0" fmla="*/ 2430263 h 2738025"/>
              <a:gd name="connsiteX1" fmla="*/ 789643 w 1080069"/>
              <a:gd name="connsiteY1" fmla="*/ 2738025 h 2738025"/>
              <a:gd name="connsiteX2" fmla="*/ 177858 w 1080069"/>
              <a:gd name="connsiteY2" fmla="*/ 2396701 h 2738025"/>
              <a:gd name="connsiteX3" fmla="*/ 1048476 w 1080069"/>
              <a:gd name="connsiteY3" fmla="*/ 0 h 2738025"/>
              <a:gd name="connsiteX0" fmla="*/ 1080069 w 1080069"/>
              <a:gd name="connsiteY0" fmla="*/ 2430263 h 2744334"/>
              <a:gd name="connsiteX1" fmla="*/ 789643 w 1080069"/>
              <a:gd name="connsiteY1" fmla="*/ 2738025 h 2744334"/>
              <a:gd name="connsiteX2" fmla="*/ 177858 w 1080069"/>
              <a:gd name="connsiteY2" fmla="*/ 2396701 h 2744334"/>
              <a:gd name="connsiteX3" fmla="*/ 1048476 w 1080069"/>
              <a:gd name="connsiteY3" fmla="*/ 0 h 2744334"/>
              <a:gd name="connsiteX0" fmla="*/ 1080069 w 1080069"/>
              <a:gd name="connsiteY0" fmla="*/ 2430263 h 2744334"/>
              <a:gd name="connsiteX1" fmla="*/ 789643 w 1080069"/>
              <a:gd name="connsiteY1" fmla="*/ 2738025 h 2744334"/>
              <a:gd name="connsiteX2" fmla="*/ 177858 w 1080069"/>
              <a:gd name="connsiteY2" fmla="*/ 2396701 h 2744334"/>
              <a:gd name="connsiteX3" fmla="*/ 1048476 w 1080069"/>
              <a:gd name="connsiteY3" fmla="*/ 0 h 2744334"/>
              <a:gd name="connsiteX0" fmla="*/ 1080069 w 1080069"/>
              <a:gd name="connsiteY0" fmla="*/ 2430263 h 2757634"/>
              <a:gd name="connsiteX1" fmla="*/ 881739 w 1080069"/>
              <a:gd name="connsiteY1" fmla="*/ 2751688 h 2757634"/>
              <a:gd name="connsiteX2" fmla="*/ 177858 w 1080069"/>
              <a:gd name="connsiteY2" fmla="*/ 2396701 h 2757634"/>
              <a:gd name="connsiteX3" fmla="*/ 1048476 w 1080069"/>
              <a:gd name="connsiteY3" fmla="*/ 0 h 2757634"/>
              <a:gd name="connsiteX0" fmla="*/ 1080069 w 1080069"/>
              <a:gd name="connsiteY0" fmla="*/ 2430263 h 2779473"/>
              <a:gd name="connsiteX1" fmla="*/ 881739 w 1080069"/>
              <a:gd name="connsiteY1" fmla="*/ 2751688 h 2779473"/>
              <a:gd name="connsiteX2" fmla="*/ 177858 w 1080069"/>
              <a:gd name="connsiteY2" fmla="*/ 2396701 h 2779473"/>
              <a:gd name="connsiteX3" fmla="*/ 1048476 w 1080069"/>
              <a:gd name="connsiteY3" fmla="*/ 0 h 2779473"/>
              <a:gd name="connsiteX0" fmla="*/ 1080069 w 1080069"/>
              <a:gd name="connsiteY0" fmla="*/ 2430263 h 2779473"/>
              <a:gd name="connsiteX1" fmla="*/ 881739 w 1080069"/>
              <a:gd name="connsiteY1" fmla="*/ 2751688 h 2779473"/>
              <a:gd name="connsiteX2" fmla="*/ 177858 w 1080069"/>
              <a:gd name="connsiteY2" fmla="*/ 2396701 h 2779473"/>
              <a:gd name="connsiteX3" fmla="*/ 1048476 w 1080069"/>
              <a:gd name="connsiteY3" fmla="*/ 0 h 2779473"/>
              <a:gd name="connsiteX0" fmla="*/ 1080069 w 1080069"/>
              <a:gd name="connsiteY0" fmla="*/ 2430263 h 2705140"/>
              <a:gd name="connsiteX1" fmla="*/ 990250 w 1080069"/>
              <a:gd name="connsiteY1" fmla="*/ 2669668 h 2705140"/>
              <a:gd name="connsiteX2" fmla="*/ 177858 w 1080069"/>
              <a:gd name="connsiteY2" fmla="*/ 2396701 h 2705140"/>
              <a:gd name="connsiteX3" fmla="*/ 1048476 w 1080069"/>
              <a:gd name="connsiteY3" fmla="*/ 0 h 2705140"/>
              <a:gd name="connsiteX0" fmla="*/ 1080069 w 1080069"/>
              <a:gd name="connsiteY0" fmla="*/ 2430263 h 2686975"/>
              <a:gd name="connsiteX1" fmla="*/ 952041 w 1080069"/>
              <a:gd name="connsiteY1" fmla="*/ 2648904 h 2686975"/>
              <a:gd name="connsiteX2" fmla="*/ 177858 w 1080069"/>
              <a:gd name="connsiteY2" fmla="*/ 2396701 h 2686975"/>
              <a:gd name="connsiteX3" fmla="*/ 1048476 w 1080069"/>
              <a:gd name="connsiteY3" fmla="*/ 0 h 2686975"/>
              <a:gd name="connsiteX0" fmla="*/ 1080069 w 1080069"/>
              <a:gd name="connsiteY0" fmla="*/ 2430263 h 2704182"/>
              <a:gd name="connsiteX1" fmla="*/ 952041 w 1080069"/>
              <a:gd name="connsiteY1" fmla="*/ 2648904 h 2704182"/>
              <a:gd name="connsiteX2" fmla="*/ 177858 w 1080069"/>
              <a:gd name="connsiteY2" fmla="*/ 2396701 h 2704182"/>
              <a:gd name="connsiteX3" fmla="*/ 1048476 w 1080069"/>
              <a:gd name="connsiteY3" fmla="*/ 0 h 2704182"/>
              <a:gd name="connsiteX0" fmla="*/ 1080069 w 1080069"/>
              <a:gd name="connsiteY0" fmla="*/ 2430263 h 2718250"/>
              <a:gd name="connsiteX1" fmla="*/ 952041 w 1080069"/>
              <a:gd name="connsiteY1" fmla="*/ 2648904 h 2718250"/>
              <a:gd name="connsiteX2" fmla="*/ 177858 w 1080069"/>
              <a:gd name="connsiteY2" fmla="*/ 2396701 h 2718250"/>
              <a:gd name="connsiteX3" fmla="*/ 1048476 w 1080069"/>
              <a:gd name="connsiteY3" fmla="*/ 0 h 2718250"/>
              <a:gd name="connsiteX0" fmla="*/ 1080069 w 1080069"/>
              <a:gd name="connsiteY0" fmla="*/ 2430263 h 2718250"/>
              <a:gd name="connsiteX1" fmla="*/ 952041 w 1080069"/>
              <a:gd name="connsiteY1" fmla="*/ 2648904 h 2718250"/>
              <a:gd name="connsiteX2" fmla="*/ 177858 w 1080069"/>
              <a:gd name="connsiteY2" fmla="*/ 2396701 h 2718250"/>
              <a:gd name="connsiteX3" fmla="*/ 1048476 w 1080069"/>
              <a:gd name="connsiteY3" fmla="*/ 0 h 2718250"/>
              <a:gd name="connsiteX0" fmla="*/ 1031366 w 1048476"/>
              <a:gd name="connsiteY0" fmla="*/ 2501177 h 2718250"/>
              <a:gd name="connsiteX1" fmla="*/ 952041 w 1048476"/>
              <a:gd name="connsiteY1" fmla="*/ 2648904 h 2718250"/>
              <a:gd name="connsiteX2" fmla="*/ 177858 w 1048476"/>
              <a:gd name="connsiteY2" fmla="*/ 2396701 h 2718250"/>
              <a:gd name="connsiteX3" fmla="*/ 1048476 w 1048476"/>
              <a:gd name="connsiteY3" fmla="*/ 0 h 2718250"/>
              <a:gd name="connsiteX0" fmla="*/ 1031366 w 1048476"/>
              <a:gd name="connsiteY0" fmla="*/ 2501177 h 2718250"/>
              <a:gd name="connsiteX1" fmla="*/ 952041 w 1048476"/>
              <a:gd name="connsiteY1" fmla="*/ 2648904 h 2718250"/>
              <a:gd name="connsiteX2" fmla="*/ 177858 w 1048476"/>
              <a:gd name="connsiteY2" fmla="*/ 2396701 h 2718250"/>
              <a:gd name="connsiteX3" fmla="*/ 1048476 w 1048476"/>
              <a:gd name="connsiteY3" fmla="*/ 0 h 2718250"/>
              <a:gd name="connsiteX0" fmla="*/ 1021858 w 1048476"/>
              <a:gd name="connsiteY0" fmla="*/ 2502430 h 2718250"/>
              <a:gd name="connsiteX1" fmla="*/ 952041 w 1048476"/>
              <a:gd name="connsiteY1" fmla="*/ 2648904 h 2718250"/>
              <a:gd name="connsiteX2" fmla="*/ 177858 w 1048476"/>
              <a:gd name="connsiteY2" fmla="*/ 2396701 h 2718250"/>
              <a:gd name="connsiteX3" fmla="*/ 1048476 w 1048476"/>
              <a:gd name="connsiteY3" fmla="*/ 0 h 2718250"/>
              <a:gd name="connsiteX0" fmla="*/ 1021858 w 1048476"/>
              <a:gd name="connsiteY0" fmla="*/ 2502430 h 2718250"/>
              <a:gd name="connsiteX1" fmla="*/ 952041 w 1048476"/>
              <a:gd name="connsiteY1" fmla="*/ 2648904 h 2718250"/>
              <a:gd name="connsiteX2" fmla="*/ 177858 w 1048476"/>
              <a:gd name="connsiteY2" fmla="*/ 2396701 h 2718250"/>
              <a:gd name="connsiteX3" fmla="*/ 1048476 w 1048476"/>
              <a:gd name="connsiteY3" fmla="*/ 0 h 2718250"/>
              <a:gd name="connsiteX0" fmla="*/ 1021858 w 1048476"/>
              <a:gd name="connsiteY0" fmla="*/ 2502430 h 2718250"/>
              <a:gd name="connsiteX1" fmla="*/ 952041 w 1048476"/>
              <a:gd name="connsiteY1" fmla="*/ 2648904 h 2718250"/>
              <a:gd name="connsiteX2" fmla="*/ 177858 w 1048476"/>
              <a:gd name="connsiteY2" fmla="*/ 2396701 h 2718250"/>
              <a:gd name="connsiteX3" fmla="*/ 1048476 w 1048476"/>
              <a:gd name="connsiteY3" fmla="*/ 0 h 2718250"/>
              <a:gd name="connsiteX0" fmla="*/ 952041 w 1048476"/>
              <a:gd name="connsiteY0" fmla="*/ 2648904 h 2718250"/>
              <a:gd name="connsiteX1" fmla="*/ 177858 w 1048476"/>
              <a:gd name="connsiteY1" fmla="*/ 2396701 h 2718250"/>
              <a:gd name="connsiteX2" fmla="*/ 1048476 w 1048476"/>
              <a:gd name="connsiteY2" fmla="*/ 0 h 2718250"/>
              <a:gd name="connsiteX0" fmla="*/ 952041 w 1048476"/>
              <a:gd name="connsiteY0" fmla="*/ 2648904 h 2755606"/>
              <a:gd name="connsiteX1" fmla="*/ 177858 w 1048476"/>
              <a:gd name="connsiteY1" fmla="*/ 2396701 h 2755606"/>
              <a:gd name="connsiteX2" fmla="*/ 1048476 w 1048476"/>
              <a:gd name="connsiteY2" fmla="*/ 0 h 2755606"/>
              <a:gd name="connsiteX0" fmla="*/ 951339 w 1047774"/>
              <a:gd name="connsiteY0" fmla="*/ 2648904 h 2755606"/>
              <a:gd name="connsiteX1" fmla="*/ 177156 w 1047774"/>
              <a:gd name="connsiteY1" fmla="*/ 2396701 h 2755606"/>
              <a:gd name="connsiteX2" fmla="*/ 1047774 w 1047774"/>
              <a:gd name="connsiteY2" fmla="*/ 0 h 2755606"/>
              <a:gd name="connsiteX0" fmla="*/ 951339 w 1047774"/>
              <a:gd name="connsiteY0" fmla="*/ 2648904 h 2726394"/>
              <a:gd name="connsiteX1" fmla="*/ 177156 w 1047774"/>
              <a:gd name="connsiteY1" fmla="*/ 2396701 h 2726394"/>
              <a:gd name="connsiteX2" fmla="*/ 1047774 w 1047774"/>
              <a:gd name="connsiteY2" fmla="*/ 0 h 2726394"/>
              <a:gd name="connsiteX0" fmla="*/ 951339 w 1047774"/>
              <a:gd name="connsiteY0" fmla="*/ 2648904 h 2732482"/>
              <a:gd name="connsiteX1" fmla="*/ 177156 w 1047774"/>
              <a:gd name="connsiteY1" fmla="*/ 2396701 h 2732482"/>
              <a:gd name="connsiteX2" fmla="*/ 1047774 w 1047774"/>
              <a:gd name="connsiteY2" fmla="*/ 0 h 2732482"/>
              <a:gd name="connsiteX0" fmla="*/ 951339 w 1047774"/>
              <a:gd name="connsiteY0" fmla="*/ 2648904 h 2708337"/>
              <a:gd name="connsiteX1" fmla="*/ 177156 w 1047774"/>
              <a:gd name="connsiteY1" fmla="*/ 2396701 h 2708337"/>
              <a:gd name="connsiteX2" fmla="*/ 1047774 w 1047774"/>
              <a:gd name="connsiteY2" fmla="*/ 0 h 2708337"/>
              <a:gd name="connsiteX0" fmla="*/ 951339 w 1047774"/>
              <a:gd name="connsiteY0" fmla="*/ 2648904 h 2711266"/>
              <a:gd name="connsiteX1" fmla="*/ 177156 w 1047774"/>
              <a:gd name="connsiteY1" fmla="*/ 2396701 h 2711266"/>
              <a:gd name="connsiteX2" fmla="*/ 1047774 w 1047774"/>
              <a:gd name="connsiteY2" fmla="*/ 0 h 2711266"/>
              <a:gd name="connsiteX0" fmla="*/ 1178384 w 1178384"/>
              <a:gd name="connsiteY0" fmla="*/ 2497111 h 2586350"/>
              <a:gd name="connsiteX1" fmla="*/ 177156 w 1178384"/>
              <a:gd name="connsiteY1" fmla="*/ 2396701 h 2586350"/>
              <a:gd name="connsiteX2" fmla="*/ 1047774 w 1178384"/>
              <a:gd name="connsiteY2" fmla="*/ 0 h 2586350"/>
              <a:gd name="connsiteX0" fmla="*/ 1178384 w 1178384"/>
              <a:gd name="connsiteY0" fmla="*/ 2497111 h 2673805"/>
              <a:gd name="connsiteX1" fmla="*/ 177156 w 1178384"/>
              <a:gd name="connsiteY1" fmla="*/ 2396701 h 2673805"/>
              <a:gd name="connsiteX2" fmla="*/ 1047774 w 1178384"/>
              <a:gd name="connsiteY2" fmla="*/ 0 h 2673805"/>
              <a:gd name="connsiteX0" fmla="*/ 1178384 w 1178384"/>
              <a:gd name="connsiteY0" fmla="*/ 2497111 h 2703717"/>
              <a:gd name="connsiteX1" fmla="*/ 177156 w 1178384"/>
              <a:gd name="connsiteY1" fmla="*/ 2396701 h 2703717"/>
              <a:gd name="connsiteX2" fmla="*/ 1047774 w 1178384"/>
              <a:gd name="connsiteY2" fmla="*/ 0 h 2703717"/>
              <a:gd name="connsiteX0" fmla="*/ 1174273 w 1174273"/>
              <a:gd name="connsiteY0" fmla="*/ 2497712 h 2704318"/>
              <a:gd name="connsiteX1" fmla="*/ 173045 w 1174273"/>
              <a:gd name="connsiteY1" fmla="*/ 2397302 h 2704318"/>
              <a:gd name="connsiteX2" fmla="*/ 1073230 w 1174273"/>
              <a:gd name="connsiteY2" fmla="*/ 0 h 2704318"/>
              <a:gd name="connsiteX0" fmla="*/ 1182949 w 1182949"/>
              <a:gd name="connsiteY0" fmla="*/ 2497712 h 2704318"/>
              <a:gd name="connsiteX1" fmla="*/ 181721 w 1182949"/>
              <a:gd name="connsiteY1" fmla="*/ 2397302 h 2704318"/>
              <a:gd name="connsiteX2" fmla="*/ 1081906 w 1182949"/>
              <a:gd name="connsiteY2" fmla="*/ 0 h 2704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82949" h="2704318">
                <a:moveTo>
                  <a:pt x="1182949" y="2497712"/>
                </a:moveTo>
                <a:cubicBezTo>
                  <a:pt x="913573" y="2961234"/>
                  <a:pt x="296975" y="2516982"/>
                  <a:pt x="181721" y="2397302"/>
                </a:cubicBezTo>
                <a:cubicBezTo>
                  <a:pt x="-341539" y="1898234"/>
                  <a:pt x="360359" y="823743"/>
                  <a:pt x="1081906" y="0"/>
                </a:cubicBezTo>
              </a:path>
            </a:pathLst>
          </a:cu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623362" y="1050470"/>
            <a:ext cx="364959" cy="36495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3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8" presetClass="emph" presetSubtype="0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Rot by="-2700000" p14:bounceEnd="50000">
                                          <p:cBhvr>
                                            <p:cTn id="6" dur="1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7" presetID="37" presetClass="path" presetSubtype="0" fill="hold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0017 2.34899E-6 L -0.03229 -0.03611 C -0.04028 -0.04421 -0.05087 -0.05207 -0.06424 -0.05855 C -0.07726 -0.06596 -0.09028 -0.0692 -0.09913 -0.0692 L -0.15052 -0.07151 " pathEditMode="relative" rAng="0" ptsTypes="FffFF" p14:bounceEnd="50000">
                                          <p:cBhvr>
                                            <p:cTn id="8" dur="1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517" y="-358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9" presetID="37" presetClass="path" presetSubtype="0" fill="hold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5E-6 -3.33333E-6 L -0.03299 0.03797 C -0.0408 0.0463 -0.0474 0.06065 -0.05209 0.07639 C -0.05834 0.09468 -0.06024 0.11181 -0.06146 0.12523 L -0.06146 0.19352 " pathEditMode="relative" rAng="5400000" ptsTypes="FffFF" p14:bounceEnd="50000">
                                          <p:cBhvr>
                                            <p:cTn id="10" dur="1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3073" y="967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1" presetID="37" presetClass="path" presetSubtype="0" fill="hold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11111E-6 -0.00023 L 0.02951 0.03241 C 0.03594 0.03959 0.04635 0.04723 0.05816 0.05371 C 0.07239 0.06135 0.08385 0.06528 0.09323 0.06667 L 0.14739 0.07107 " pathEditMode="relative" rAng="0" ptsTypes="FffFF" p14:bounceEnd="50000">
                                          <p:cBhvr>
                                            <p:cTn id="12" dur="1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7361" y="3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3" presetID="37" presetClass="path" presetSubtype="0" fill="hold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0087 -0.00069 L 0.02986 -0.03541 C 0.0368 -0.04282 0.04444 -0.05717 0.05 -0.07384 C 0.05711 -0.09305 0.06163 -0.11851 0.06354 -0.1368 L 0.06475 -0.2 " pathEditMode="relative" rAng="0" ptsTypes="FffFF" p14:bounceEnd="50000">
                                          <p:cBhvr>
                                            <p:cTn id="14" dur="1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3281" y="-9977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10" presetClass="entr" presetSubtype="0" repeatCount="200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9" dur="25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2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24" presetID="1" presetClass="path" presetSubtype="0" repeatCount="2000" decel="10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2083 0.36181 C -0.0533 0.41644 -0.10295 0.37084 -0.13663 0.30926 C -0.17101 0.22709 -0.06337 0.07639 -0.00035 -4.81481E-6 " pathEditMode="relative" rAng="0" ptsTypes="fff">
                                          <p:cBhvr>
                                            <p:cTn id="25" dur="1000" spd="-100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6493" y="-1537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 animBg="1"/>
          <p:bldP spid="42" grpId="0" animBg="1"/>
          <p:bldP spid="42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8" presetClass="emph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2700000">
                                          <p:cBhvr>
                                            <p:cTn id="6" dur="150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7" presetID="37" presetClass="pat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0017 2.34899E-6 L -0.03229 -0.03611 C -0.04028 -0.04421 -0.05087 -0.05207 -0.06424 -0.05855 C -0.07726 -0.06596 -0.09028 -0.0692 -0.09913 -0.0692 L -0.15052 -0.07151 " pathEditMode="relative" rAng="0" ptsTypes="FffFF">
                                          <p:cBhvr>
                                            <p:cTn id="8" dur="1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517" y="-358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9" presetID="37" presetClass="pat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5E-6 -3.33333E-6 L -0.03299 0.03797 C -0.0408 0.0463 -0.0474 0.06065 -0.05209 0.07639 C -0.05834 0.09468 -0.06024 0.11181 -0.06146 0.12523 L -0.06146 0.19352 " pathEditMode="relative" rAng="5400000" ptsTypes="FffFF">
                                          <p:cBhvr>
                                            <p:cTn id="10" dur="1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3073" y="967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1" presetID="37" presetClass="pat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11111E-6 -0.00023 L 0.02951 0.03241 C 0.03594 0.03959 0.04635 0.04723 0.05816 0.05371 C 0.07239 0.06135 0.08385 0.06528 0.09323 0.06667 L 0.14739 0.07107 " pathEditMode="relative" rAng="0" ptsTypes="FffFF">
                                          <p:cBhvr>
                                            <p:cTn id="12" dur="1500" fill="hold"/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7361" y="3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3" presetID="37" presetClass="pat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0087 -0.00069 L 0.02986 -0.03541 C 0.0368 -0.04282 0.04444 -0.05717 0.05 -0.07384 C 0.05711 -0.09305 0.06163 -0.11851 0.06354 -0.1368 L 0.06475 -0.2 " pathEditMode="relative" rAng="0" ptsTypes="FffFF">
                                          <p:cBhvr>
                                            <p:cTn id="14" dur="150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3281" y="-9977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10" presetClass="entr" presetSubtype="0" repeatCount="200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9" dur="250"/>
                                            <p:tgtEl>
                                              <p:spTgt spid="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2" dur="50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24" presetID="1" presetClass="path" presetSubtype="0" repeatCount="2000" decel="10000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2083 0.36181 C -0.0533 0.41644 -0.10295 0.37084 -0.13663 0.30926 C -0.17101 0.22709 -0.06337 0.07639 -0.00035 -4.81481E-6 " pathEditMode="relative" rAng="0" ptsTypes="fff">
                                          <p:cBhvr>
                                            <p:cTn id="25" dur="1000" spd="-100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6493" y="-1537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4" grpId="0" animBg="1"/>
          <p:bldP spid="42" grpId="0" animBg="1"/>
          <p:bldP spid="42" grpId="1" animBg="1"/>
        </p:bldLst>
      </p:timing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2700000">
            <a:off x="1612686" y="889502"/>
            <a:ext cx="5918628" cy="5315273"/>
          </a:xfrm>
          <a:prstGeom prst="rect">
            <a:avLst/>
          </a:prstGeom>
        </p:spPr>
      </p:pic>
      <p:grpSp>
        <p:nvGrpSpPr>
          <p:cNvPr id="35" name="Group 34"/>
          <p:cNvGrpSpPr/>
          <p:nvPr/>
        </p:nvGrpSpPr>
        <p:grpSpPr>
          <a:xfrm>
            <a:off x="4078797" y="1295306"/>
            <a:ext cx="857475" cy="849445"/>
            <a:chOff x="5453361" y="1785277"/>
            <a:chExt cx="857475" cy="849445"/>
          </a:xfrm>
        </p:grpSpPr>
        <p:cxnSp>
          <p:nvCxnSpPr>
            <p:cNvPr id="36" name="Straight Arrow Connector 35"/>
            <p:cNvCxnSpPr/>
            <p:nvPr/>
          </p:nvCxnSpPr>
          <p:spPr>
            <a:xfrm>
              <a:off x="6291561" y="1793474"/>
              <a:ext cx="0" cy="841248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 flipH="1">
              <a:off x="5453361" y="1802986"/>
              <a:ext cx="838200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flipH="1">
              <a:off x="5469588" y="1785277"/>
              <a:ext cx="841248" cy="841248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6037171" y="3127381"/>
            <a:ext cx="867293" cy="853712"/>
            <a:chOff x="5451090" y="4506876"/>
            <a:chExt cx="867293" cy="853712"/>
          </a:xfrm>
        </p:grpSpPr>
        <p:cxnSp>
          <p:nvCxnSpPr>
            <p:cNvPr id="40" name="Straight Arrow Connector 39"/>
            <p:cNvCxnSpPr/>
            <p:nvPr/>
          </p:nvCxnSpPr>
          <p:spPr>
            <a:xfrm flipV="1">
              <a:off x="6296352" y="4506876"/>
              <a:ext cx="0" cy="841248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H="1">
              <a:off x="5451090" y="5342874"/>
              <a:ext cx="838200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H="1" flipV="1">
              <a:off x="5477135" y="4519340"/>
              <a:ext cx="841248" cy="841248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2166795" y="3111924"/>
            <a:ext cx="858903" cy="865344"/>
            <a:chOff x="2725545" y="1782896"/>
            <a:chExt cx="858903" cy="865344"/>
          </a:xfrm>
        </p:grpSpPr>
        <p:cxnSp>
          <p:nvCxnSpPr>
            <p:cNvPr id="65" name="Straight Arrow Connector 64"/>
            <p:cNvCxnSpPr/>
            <p:nvPr/>
          </p:nvCxnSpPr>
          <p:spPr>
            <a:xfrm>
              <a:off x="2743200" y="1806992"/>
              <a:ext cx="0" cy="841248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>
              <a:off x="2743200" y="1797021"/>
              <a:ext cx="841248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2725545" y="1782896"/>
              <a:ext cx="841248" cy="841248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/>
          <p:cNvGrpSpPr/>
          <p:nvPr/>
        </p:nvGrpSpPr>
        <p:grpSpPr>
          <a:xfrm>
            <a:off x="4072053" y="4971585"/>
            <a:ext cx="862434" cy="869496"/>
            <a:chOff x="2725545" y="4488738"/>
            <a:chExt cx="862434" cy="869496"/>
          </a:xfrm>
        </p:grpSpPr>
        <p:cxnSp>
          <p:nvCxnSpPr>
            <p:cNvPr id="69" name="Straight Arrow Connector 68"/>
            <p:cNvCxnSpPr/>
            <p:nvPr/>
          </p:nvCxnSpPr>
          <p:spPr>
            <a:xfrm flipV="1">
              <a:off x="2746731" y="4488738"/>
              <a:ext cx="0" cy="841248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2746731" y="5338849"/>
              <a:ext cx="841248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flipV="1">
              <a:off x="2725545" y="4516986"/>
              <a:ext cx="841248" cy="841248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Oval 63"/>
          <p:cNvSpPr/>
          <p:nvPr/>
        </p:nvSpPr>
        <p:spPr>
          <a:xfrm>
            <a:off x="2571278" y="1535341"/>
            <a:ext cx="4083174" cy="408317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12</a:t>
            </a:fld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524000" y="6231082"/>
            <a:ext cx="5943600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600200" y="713509"/>
            <a:ext cx="258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J</a:t>
            </a:r>
            <a:endParaRPr lang="en-US" i="1" dirty="0">
              <a:solidFill>
                <a:srgbClr val="FFFF00"/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6518093" y="3403948"/>
            <a:ext cx="364959" cy="36495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Crossed </a:t>
            </a:r>
            <a:r>
              <a:rPr lang="en-US" sz="2400" dirty="0" err="1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nullclines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can support closed cycles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7504686" y="604485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1524000" y="800100"/>
            <a:ext cx="0" cy="54102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1637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8" presetClass="emph" presetSubtype="0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Rot by="-2700000" p14:bounceEnd="50000">
                                          <p:cBhvr>
                                            <p:cTn id="6" dur="1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7" presetID="37" presetClass="path" presetSubtype="0" fill="hold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0017 3.57325E-6 C -0.0085 -0.0007 -0.02621 -0.00417 -0.0434 -0.00185 C -0.06059 0.00046 -0.08715 0.00555 -0.10364 0.01458 C -0.12014 0.0236 -0.12986 0.03841 -0.14219 0.05276 C -0.15451 0.06711 -0.16979 0.09025 -0.1776 0.1002 " pathEditMode="relative" rAng="0" ptsTypes="faaaf" p14:bounceEnd="50000">
                                          <p:cBhvr>
                                            <p:cTn id="8" dur="1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8872" y="4791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9" presetID="37" presetClass="path" presetSubtype="0" fill="hold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0017 -0.00023 C -0.00572 0.00601 -0.00555 0.04212 -0.00451 0.06896 C -0.00173 0.09488 0.00573 0.12867 0.01615 0.15482 C 0.02657 0.18097 0.04219 0.20481 0.05764 0.22541 C 0.07309 0.246 0.09809 0.26822 0.10921 0.27887 " pathEditMode="relative" rAng="0" ptsTypes="faaaf" p14:bounceEnd="50000">
                                          <p:cBhvr>
                                            <p:cTn id="10" dur="15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5191" y="1395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1" presetID="37" presetClass="path" presetSubtype="0" fill="hold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1.11111E-6 -0.00023 C 0.02413 0.00208 0.03837 0.00417 0.05712 -0.00046 C 0.07587 -0.00509 0.09583 -0.01296 0.11181 -0.02314 C 0.1283 -0.03217 0.13906 -0.03934 0.15608 -0.05508 C 0.17309 -0.07081 0.20174 -0.10414 0.21372 -0.1171 " pathEditMode="relative" rAng="0" ptsTypes="fsaaf" p14:bounceEnd="50000">
                                          <p:cBhvr>
                                            <p:cTn id="12" dur="1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0677" y="-562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3" presetID="37" presetClass="path" presetSubtype="0" fill="hold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.00746 0.00463 L 0.00364 -0.06503 C 0.0033 -0.08008 -0.00278 -0.10229 -0.01215 -0.12312 C -0.02205 -0.14904 -0.03438 -0.17728 -0.0474 -0.19463 L -0.08785 -0.26453 " pathEditMode="relative" rAng="0" ptsTypes="FffFF" p14:bounceEnd="50000">
                                          <p:cBhvr>
                                            <p:cTn id="14" dur="1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4774" y="-13469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9" dur="5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10" presetClass="entr" presetSubtype="0" repeatCount="200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2" dur="250"/>
                                            <p:tgtEl>
                                              <p:spTgt spid="6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3" presetID="1" presetClass="path" presetSubtype="0" repeatCount="indefinite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0295 -2.93247E-6 C -0.00295 -0.16235 -0.1033 -0.29417 -0.22761 -0.29417 C -0.35209 -0.29417 -0.45226 -0.16188 -0.45226 -2.93247E-6 C -0.45296 0.16305 -0.35209 0.29417 -0.22744 0.29417 C -0.10296 0.29417 -0.00295 0.16305 -0.00295 -2.93247E-6 Z " pathEditMode="relative" rAng="16200000" ptsTypes="fffff">
                                          <p:cBhvr>
                                            <p:cTn id="24" dur="20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2500" y="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4" grpId="0" animBg="1"/>
          <p:bldP spid="63" grpId="0" animBg="1"/>
          <p:bldP spid="63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8" presetClass="emph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2700000">
                                          <p:cBhvr>
                                            <p:cTn id="6" dur="1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7" presetID="37" presetClass="pat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0017 3.57325E-6 C -0.0085 -0.0007 -0.02621 -0.00417 -0.0434 -0.00185 C -0.06059 0.00046 -0.08715 0.00555 -0.10364 0.01458 C -0.12014 0.0236 -0.12986 0.03841 -0.14219 0.05276 C -0.15451 0.06711 -0.16979 0.09025 -0.1776 0.1002 " pathEditMode="relative" rAng="0" ptsTypes="faaaf">
                                          <p:cBhvr>
                                            <p:cTn id="8" dur="1500" fill="hold"/>
                                            <p:tgtEl>
                                              <p:spTgt spid="3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8872" y="4791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9" presetID="37" presetClass="pat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0017 -0.00023 C -0.00572 0.00601 -0.00555 0.04212 -0.00451 0.06896 C -0.00173 0.09488 0.00573 0.12867 0.01615 0.15482 C 0.02657 0.18097 0.04219 0.20481 0.05764 0.22541 C 0.07309 0.246 0.09809 0.26822 0.10921 0.27887 " pathEditMode="relative" rAng="0" ptsTypes="faaaf">
                                          <p:cBhvr>
                                            <p:cTn id="10" dur="1500" fill="hold"/>
                                            <p:tgtEl>
                                              <p:spTgt spid="4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5191" y="1395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1" presetID="37" presetClass="pat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1.11111E-6 -0.00023 C 0.02413 0.00208 0.03837 0.00417 0.05712 -0.00046 C 0.07587 -0.00509 0.09583 -0.01296 0.11181 -0.02314 C 0.1283 -0.03217 0.13906 -0.03934 0.15608 -0.05508 C 0.17309 -0.07081 0.20174 -0.10414 0.21372 -0.1171 " pathEditMode="relative" rAng="0" ptsTypes="fsaaf">
                                          <p:cBhvr>
                                            <p:cTn id="12" dur="1500" fill="hold"/>
                                            <p:tgtEl>
                                              <p:spTgt spid="6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0677" y="-562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3" presetID="37" presetClass="pat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.00746 0.00463 L 0.00364 -0.06503 C 0.0033 -0.08008 -0.00278 -0.10229 -0.01215 -0.12312 C -0.02205 -0.14904 -0.03438 -0.17728 -0.0474 -0.19463 L -0.08785 -0.26453 " pathEditMode="relative" rAng="0" ptsTypes="FffFF">
                                          <p:cBhvr>
                                            <p:cTn id="14" dur="1500" fill="hold"/>
                                            <p:tgtEl>
                                              <p:spTgt spid="3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4774" y="-13469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9" dur="500"/>
                                            <p:tgtEl>
                                              <p:spTgt spid="6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10" presetClass="entr" presetSubtype="0" repeatCount="200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2" dur="250"/>
                                            <p:tgtEl>
                                              <p:spTgt spid="6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3" presetID="1" presetClass="path" presetSubtype="0" repeatCount="indefinite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-0.00295 -2.93247E-6 C -0.00295 -0.16235 -0.1033 -0.29417 -0.22761 -0.29417 C -0.35209 -0.29417 -0.45226 -0.16188 -0.45226 -2.93247E-6 C -0.45296 0.16305 -0.35209 0.29417 -0.22744 0.29417 C -0.10296 0.29417 -0.00295 0.16305 -0.00295 -2.93247E-6 Z " pathEditMode="relative" rAng="16200000" ptsTypes="fffff">
                                          <p:cBhvr>
                                            <p:cTn id="24" dur="2000" fill="hold"/>
                                            <p:tgtEl>
                                              <p:spTgt spid="6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2500" y="0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4" grpId="0" animBg="1"/>
          <p:bldP spid="63" grpId="0" animBg="1"/>
          <p:bldP spid="63" grpId="1" animBg="1"/>
        </p:bldLst>
      </p:timing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-5400000">
            <a:off x="1612001" y="895217"/>
            <a:ext cx="5918628" cy="5315273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13</a:t>
            </a:fld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524000" y="6231082"/>
            <a:ext cx="5943600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600200" y="713509"/>
            <a:ext cx="258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J</a:t>
            </a:r>
            <a:endParaRPr lang="en-US" i="1" dirty="0">
              <a:solidFill>
                <a:srgbClr val="FFFF00"/>
              </a:solidFill>
            </a:endParaRPr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Crossed </a:t>
            </a:r>
            <a:r>
              <a:rPr lang="en-US" sz="2400" dirty="0" err="1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nullclines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can support unstable spirals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504686" y="604485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1524000" y="800100"/>
            <a:ext cx="0" cy="54102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2456240" y="1989357"/>
            <a:ext cx="857475" cy="849445"/>
            <a:chOff x="5453361" y="1785277"/>
            <a:chExt cx="857475" cy="849445"/>
          </a:xfrm>
        </p:grpSpPr>
        <p:cxnSp>
          <p:nvCxnSpPr>
            <p:cNvPr id="39" name="Straight Arrow Connector 38"/>
            <p:cNvCxnSpPr/>
            <p:nvPr/>
          </p:nvCxnSpPr>
          <p:spPr>
            <a:xfrm>
              <a:off x="6291561" y="1793474"/>
              <a:ext cx="0" cy="841248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H="1">
              <a:off x="5453361" y="1802986"/>
              <a:ext cx="838200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H="1">
              <a:off x="5469588" y="1785277"/>
              <a:ext cx="841248" cy="841248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5233350" y="1313240"/>
            <a:ext cx="867293" cy="853712"/>
            <a:chOff x="5451090" y="4506876"/>
            <a:chExt cx="867293" cy="853712"/>
          </a:xfrm>
        </p:grpSpPr>
        <p:cxnSp>
          <p:nvCxnSpPr>
            <p:cNvPr id="49" name="Straight Arrow Connector 48"/>
            <p:cNvCxnSpPr/>
            <p:nvPr/>
          </p:nvCxnSpPr>
          <p:spPr>
            <a:xfrm flipV="1">
              <a:off x="6296352" y="4506876"/>
              <a:ext cx="0" cy="841248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 flipH="1">
              <a:off x="5451090" y="5342874"/>
              <a:ext cx="838200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 flipH="1" flipV="1">
              <a:off x="5477135" y="4519340"/>
              <a:ext cx="841248" cy="841248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/>
          <p:cNvGrpSpPr/>
          <p:nvPr/>
        </p:nvGrpSpPr>
        <p:grpSpPr>
          <a:xfrm>
            <a:off x="3166317" y="5027956"/>
            <a:ext cx="858903" cy="865344"/>
            <a:chOff x="2725545" y="1782896"/>
            <a:chExt cx="858903" cy="865344"/>
          </a:xfrm>
        </p:grpSpPr>
        <p:cxnSp>
          <p:nvCxnSpPr>
            <p:cNvPr id="66" name="Straight Arrow Connector 65"/>
            <p:cNvCxnSpPr/>
            <p:nvPr/>
          </p:nvCxnSpPr>
          <p:spPr>
            <a:xfrm>
              <a:off x="2743200" y="1806992"/>
              <a:ext cx="0" cy="841248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>
              <a:off x="2743200" y="1797021"/>
              <a:ext cx="841248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725545" y="1782896"/>
              <a:ext cx="841248" cy="841248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6026786" y="4167689"/>
            <a:ext cx="862434" cy="869496"/>
            <a:chOff x="2725545" y="4488738"/>
            <a:chExt cx="862434" cy="869496"/>
          </a:xfrm>
        </p:grpSpPr>
        <p:cxnSp>
          <p:nvCxnSpPr>
            <p:cNvPr id="70" name="Straight Arrow Connector 69"/>
            <p:cNvCxnSpPr/>
            <p:nvPr/>
          </p:nvCxnSpPr>
          <p:spPr>
            <a:xfrm flipV="1">
              <a:off x="2746731" y="4488738"/>
              <a:ext cx="0" cy="841248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>
              <a:off x="2746731" y="5338849"/>
              <a:ext cx="841248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flipV="1">
              <a:off x="2725545" y="4516986"/>
              <a:ext cx="841248" cy="841248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Freeform 74"/>
          <p:cNvSpPr/>
          <p:nvPr/>
        </p:nvSpPr>
        <p:spPr>
          <a:xfrm>
            <a:off x="4230354" y="1660625"/>
            <a:ext cx="3073735" cy="2733993"/>
          </a:xfrm>
          <a:custGeom>
            <a:avLst/>
            <a:gdLst>
              <a:gd name="connsiteX0" fmla="*/ 168144 w 2646072"/>
              <a:gd name="connsiteY0" fmla="*/ 1909119 h 2628125"/>
              <a:gd name="connsiteX1" fmla="*/ 1328 w 2646072"/>
              <a:gd name="connsiteY1" fmla="*/ 2131541 h 2628125"/>
              <a:gd name="connsiteX2" fmla="*/ 248463 w 2646072"/>
              <a:gd name="connsiteY2" fmla="*/ 2446638 h 2628125"/>
              <a:gd name="connsiteX3" fmla="*/ 693307 w 2646072"/>
              <a:gd name="connsiteY3" fmla="*/ 2625811 h 2628125"/>
              <a:gd name="connsiteX4" fmla="*/ 1342036 w 2646072"/>
              <a:gd name="connsiteY4" fmla="*/ 2533136 h 2628125"/>
              <a:gd name="connsiteX5" fmla="*/ 1762166 w 2646072"/>
              <a:gd name="connsiteY5" fmla="*/ 2316892 h 2628125"/>
              <a:gd name="connsiteX6" fmla="*/ 2169939 w 2646072"/>
              <a:gd name="connsiteY6" fmla="*/ 1940011 h 2628125"/>
              <a:gd name="connsiteX7" fmla="*/ 2565355 w 2646072"/>
              <a:gd name="connsiteY7" fmla="*/ 1068860 h 2628125"/>
              <a:gd name="connsiteX8" fmla="*/ 2645674 w 2646072"/>
              <a:gd name="connsiteY8" fmla="*/ 0 h 2628125"/>
              <a:gd name="connsiteX0" fmla="*/ 168144 w 2570862"/>
              <a:gd name="connsiteY0" fmla="*/ 2743200 h 3462206"/>
              <a:gd name="connsiteX1" fmla="*/ 1328 w 2570862"/>
              <a:gd name="connsiteY1" fmla="*/ 2965622 h 3462206"/>
              <a:gd name="connsiteX2" fmla="*/ 248463 w 2570862"/>
              <a:gd name="connsiteY2" fmla="*/ 3280719 h 3462206"/>
              <a:gd name="connsiteX3" fmla="*/ 693307 w 2570862"/>
              <a:gd name="connsiteY3" fmla="*/ 3459892 h 3462206"/>
              <a:gd name="connsiteX4" fmla="*/ 1342036 w 2570862"/>
              <a:gd name="connsiteY4" fmla="*/ 3367217 h 3462206"/>
              <a:gd name="connsiteX5" fmla="*/ 1762166 w 2570862"/>
              <a:gd name="connsiteY5" fmla="*/ 3150973 h 3462206"/>
              <a:gd name="connsiteX6" fmla="*/ 2169939 w 2570862"/>
              <a:gd name="connsiteY6" fmla="*/ 2774092 h 3462206"/>
              <a:gd name="connsiteX7" fmla="*/ 2565355 w 2570862"/>
              <a:gd name="connsiteY7" fmla="*/ 1902941 h 3462206"/>
              <a:gd name="connsiteX8" fmla="*/ 2410896 w 2570862"/>
              <a:gd name="connsiteY8" fmla="*/ 0 h 3462206"/>
              <a:gd name="connsiteX0" fmla="*/ 168144 w 2800688"/>
              <a:gd name="connsiteY0" fmla="*/ 2743200 h 3462206"/>
              <a:gd name="connsiteX1" fmla="*/ 1328 w 2800688"/>
              <a:gd name="connsiteY1" fmla="*/ 2965622 h 3462206"/>
              <a:gd name="connsiteX2" fmla="*/ 248463 w 2800688"/>
              <a:gd name="connsiteY2" fmla="*/ 3280719 h 3462206"/>
              <a:gd name="connsiteX3" fmla="*/ 693307 w 2800688"/>
              <a:gd name="connsiteY3" fmla="*/ 3459892 h 3462206"/>
              <a:gd name="connsiteX4" fmla="*/ 1342036 w 2800688"/>
              <a:gd name="connsiteY4" fmla="*/ 3367217 h 3462206"/>
              <a:gd name="connsiteX5" fmla="*/ 1762166 w 2800688"/>
              <a:gd name="connsiteY5" fmla="*/ 3150973 h 3462206"/>
              <a:gd name="connsiteX6" fmla="*/ 2169939 w 2800688"/>
              <a:gd name="connsiteY6" fmla="*/ 2774092 h 3462206"/>
              <a:gd name="connsiteX7" fmla="*/ 2565355 w 2800688"/>
              <a:gd name="connsiteY7" fmla="*/ 1902941 h 3462206"/>
              <a:gd name="connsiteX8" fmla="*/ 2410896 w 2800688"/>
              <a:gd name="connsiteY8" fmla="*/ 0 h 3462206"/>
              <a:gd name="connsiteX0" fmla="*/ 168144 w 2824474"/>
              <a:gd name="connsiteY0" fmla="*/ 2743200 h 3462206"/>
              <a:gd name="connsiteX1" fmla="*/ 1328 w 2824474"/>
              <a:gd name="connsiteY1" fmla="*/ 2965622 h 3462206"/>
              <a:gd name="connsiteX2" fmla="*/ 248463 w 2824474"/>
              <a:gd name="connsiteY2" fmla="*/ 3280719 h 3462206"/>
              <a:gd name="connsiteX3" fmla="*/ 693307 w 2824474"/>
              <a:gd name="connsiteY3" fmla="*/ 3459892 h 3462206"/>
              <a:gd name="connsiteX4" fmla="*/ 1342036 w 2824474"/>
              <a:gd name="connsiteY4" fmla="*/ 3367217 h 3462206"/>
              <a:gd name="connsiteX5" fmla="*/ 1762166 w 2824474"/>
              <a:gd name="connsiteY5" fmla="*/ 3150973 h 3462206"/>
              <a:gd name="connsiteX6" fmla="*/ 2169939 w 2824474"/>
              <a:gd name="connsiteY6" fmla="*/ 2774092 h 3462206"/>
              <a:gd name="connsiteX7" fmla="*/ 2565355 w 2824474"/>
              <a:gd name="connsiteY7" fmla="*/ 1902941 h 3462206"/>
              <a:gd name="connsiteX8" fmla="*/ 2410896 w 2824474"/>
              <a:gd name="connsiteY8" fmla="*/ 0 h 3462206"/>
              <a:gd name="connsiteX0" fmla="*/ 168144 w 2859909"/>
              <a:gd name="connsiteY0" fmla="*/ 2743200 h 3462206"/>
              <a:gd name="connsiteX1" fmla="*/ 1328 w 2859909"/>
              <a:gd name="connsiteY1" fmla="*/ 2965622 h 3462206"/>
              <a:gd name="connsiteX2" fmla="*/ 248463 w 2859909"/>
              <a:gd name="connsiteY2" fmla="*/ 3280719 h 3462206"/>
              <a:gd name="connsiteX3" fmla="*/ 693307 w 2859909"/>
              <a:gd name="connsiteY3" fmla="*/ 3459892 h 3462206"/>
              <a:gd name="connsiteX4" fmla="*/ 1342036 w 2859909"/>
              <a:gd name="connsiteY4" fmla="*/ 3367217 h 3462206"/>
              <a:gd name="connsiteX5" fmla="*/ 1762166 w 2859909"/>
              <a:gd name="connsiteY5" fmla="*/ 3150973 h 3462206"/>
              <a:gd name="connsiteX6" fmla="*/ 2169939 w 2859909"/>
              <a:gd name="connsiteY6" fmla="*/ 2774092 h 3462206"/>
              <a:gd name="connsiteX7" fmla="*/ 2651853 w 2859909"/>
              <a:gd name="connsiteY7" fmla="*/ 1902941 h 3462206"/>
              <a:gd name="connsiteX8" fmla="*/ 2410896 w 2859909"/>
              <a:gd name="connsiteY8" fmla="*/ 0 h 3462206"/>
              <a:gd name="connsiteX0" fmla="*/ 168144 w 2859909"/>
              <a:gd name="connsiteY0" fmla="*/ 2743200 h 3462206"/>
              <a:gd name="connsiteX1" fmla="*/ 1328 w 2859909"/>
              <a:gd name="connsiteY1" fmla="*/ 2965622 h 3462206"/>
              <a:gd name="connsiteX2" fmla="*/ 248463 w 2859909"/>
              <a:gd name="connsiteY2" fmla="*/ 3280719 h 3462206"/>
              <a:gd name="connsiteX3" fmla="*/ 693307 w 2859909"/>
              <a:gd name="connsiteY3" fmla="*/ 3459892 h 3462206"/>
              <a:gd name="connsiteX4" fmla="*/ 1342036 w 2859909"/>
              <a:gd name="connsiteY4" fmla="*/ 3367217 h 3462206"/>
              <a:gd name="connsiteX5" fmla="*/ 1762166 w 2859909"/>
              <a:gd name="connsiteY5" fmla="*/ 3150973 h 3462206"/>
              <a:gd name="connsiteX6" fmla="*/ 2169939 w 2859909"/>
              <a:gd name="connsiteY6" fmla="*/ 2774092 h 3462206"/>
              <a:gd name="connsiteX7" fmla="*/ 2651853 w 2859909"/>
              <a:gd name="connsiteY7" fmla="*/ 1902941 h 3462206"/>
              <a:gd name="connsiteX8" fmla="*/ 2410896 w 2859909"/>
              <a:gd name="connsiteY8" fmla="*/ 0 h 3462206"/>
              <a:gd name="connsiteX0" fmla="*/ 168144 w 2859909"/>
              <a:gd name="connsiteY0" fmla="*/ 2743200 h 3462206"/>
              <a:gd name="connsiteX1" fmla="*/ 1328 w 2859909"/>
              <a:gd name="connsiteY1" fmla="*/ 2965622 h 3462206"/>
              <a:gd name="connsiteX2" fmla="*/ 248463 w 2859909"/>
              <a:gd name="connsiteY2" fmla="*/ 3280719 h 3462206"/>
              <a:gd name="connsiteX3" fmla="*/ 693307 w 2859909"/>
              <a:gd name="connsiteY3" fmla="*/ 3459892 h 3462206"/>
              <a:gd name="connsiteX4" fmla="*/ 1342036 w 2859909"/>
              <a:gd name="connsiteY4" fmla="*/ 3367217 h 3462206"/>
              <a:gd name="connsiteX5" fmla="*/ 1762166 w 2859909"/>
              <a:gd name="connsiteY5" fmla="*/ 3150973 h 3462206"/>
              <a:gd name="connsiteX6" fmla="*/ 2169939 w 2859909"/>
              <a:gd name="connsiteY6" fmla="*/ 2774092 h 3462206"/>
              <a:gd name="connsiteX7" fmla="*/ 2651853 w 2859909"/>
              <a:gd name="connsiteY7" fmla="*/ 1902941 h 3462206"/>
              <a:gd name="connsiteX8" fmla="*/ 2410896 w 2859909"/>
              <a:gd name="connsiteY8" fmla="*/ 0 h 3462206"/>
              <a:gd name="connsiteX0" fmla="*/ 168144 w 2876769"/>
              <a:gd name="connsiteY0" fmla="*/ 2743200 h 3462206"/>
              <a:gd name="connsiteX1" fmla="*/ 1328 w 2876769"/>
              <a:gd name="connsiteY1" fmla="*/ 2965622 h 3462206"/>
              <a:gd name="connsiteX2" fmla="*/ 248463 w 2876769"/>
              <a:gd name="connsiteY2" fmla="*/ 3280719 h 3462206"/>
              <a:gd name="connsiteX3" fmla="*/ 693307 w 2876769"/>
              <a:gd name="connsiteY3" fmla="*/ 3459892 h 3462206"/>
              <a:gd name="connsiteX4" fmla="*/ 1342036 w 2876769"/>
              <a:gd name="connsiteY4" fmla="*/ 3367217 h 3462206"/>
              <a:gd name="connsiteX5" fmla="*/ 1762166 w 2876769"/>
              <a:gd name="connsiteY5" fmla="*/ 3150973 h 3462206"/>
              <a:gd name="connsiteX6" fmla="*/ 2169939 w 2876769"/>
              <a:gd name="connsiteY6" fmla="*/ 2774092 h 3462206"/>
              <a:gd name="connsiteX7" fmla="*/ 2688923 w 2876769"/>
              <a:gd name="connsiteY7" fmla="*/ 1896763 h 3462206"/>
              <a:gd name="connsiteX8" fmla="*/ 2410896 w 2876769"/>
              <a:gd name="connsiteY8" fmla="*/ 0 h 3462206"/>
              <a:gd name="connsiteX0" fmla="*/ 222327 w 2875534"/>
              <a:gd name="connsiteY0" fmla="*/ 2687782 h 3462206"/>
              <a:gd name="connsiteX1" fmla="*/ 93 w 2875534"/>
              <a:gd name="connsiteY1" fmla="*/ 2965622 h 3462206"/>
              <a:gd name="connsiteX2" fmla="*/ 247228 w 2875534"/>
              <a:gd name="connsiteY2" fmla="*/ 3280719 h 3462206"/>
              <a:gd name="connsiteX3" fmla="*/ 692072 w 2875534"/>
              <a:gd name="connsiteY3" fmla="*/ 3459892 h 3462206"/>
              <a:gd name="connsiteX4" fmla="*/ 1340801 w 2875534"/>
              <a:gd name="connsiteY4" fmla="*/ 3367217 h 3462206"/>
              <a:gd name="connsiteX5" fmla="*/ 1760931 w 2875534"/>
              <a:gd name="connsiteY5" fmla="*/ 3150973 h 3462206"/>
              <a:gd name="connsiteX6" fmla="*/ 2168704 w 2875534"/>
              <a:gd name="connsiteY6" fmla="*/ 2774092 h 3462206"/>
              <a:gd name="connsiteX7" fmla="*/ 2687688 w 2875534"/>
              <a:gd name="connsiteY7" fmla="*/ 1896763 h 3462206"/>
              <a:gd name="connsiteX8" fmla="*/ 2409661 w 2875534"/>
              <a:gd name="connsiteY8" fmla="*/ 0 h 3462206"/>
              <a:gd name="connsiteX0" fmla="*/ 227865 w 2881072"/>
              <a:gd name="connsiteY0" fmla="*/ 2687782 h 3462206"/>
              <a:gd name="connsiteX1" fmla="*/ 89 w 2881072"/>
              <a:gd name="connsiteY1" fmla="*/ 2993331 h 3462206"/>
              <a:gd name="connsiteX2" fmla="*/ 252766 w 2881072"/>
              <a:gd name="connsiteY2" fmla="*/ 3280719 h 3462206"/>
              <a:gd name="connsiteX3" fmla="*/ 697610 w 2881072"/>
              <a:gd name="connsiteY3" fmla="*/ 3459892 h 3462206"/>
              <a:gd name="connsiteX4" fmla="*/ 1346339 w 2881072"/>
              <a:gd name="connsiteY4" fmla="*/ 3367217 h 3462206"/>
              <a:gd name="connsiteX5" fmla="*/ 1766469 w 2881072"/>
              <a:gd name="connsiteY5" fmla="*/ 3150973 h 3462206"/>
              <a:gd name="connsiteX6" fmla="*/ 2174242 w 2881072"/>
              <a:gd name="connsiteY6" fmla="*/ 2774092 h 3462206"/>
              <a:gd name="connsiteX7" fmla="*/ 2693226 w 2881072"/>
              <a:gd name="connsiteY7" fmla="*/ 1896763 h 3462206"/>
              <a:gd name="connsiteX8" fmla="*/ 2415199 w 2881072"/>
              <a:gd name="connsiteY8" fmla="*/ 0 h 3462206"/>
              <a:gd name="connsiteX0" fmla="*/ 228231 w 2881438"/>
              <a:gd name="connsiteY0" fmla="*/ 2687782 h 3462206"/>
              <a:gd name="connsiteX1" fmla="*/ 455 w 2881438"/>
              <a:gd name="connsiteY1" fmla="*/ 2993331 h 3462206"/>
              <a:gd name="connsiteX2" fmla="*/ 253132 w 2881438"/>
              <a:gd name="connsiteY2" fmla="*/ 3280719 h 3462206"/>
              <a:gd name="connsiteX3" fmla="*/ 697976 w 2881438"/>
              <a:gd name="connsiteY3" fmla="*/ 3459892 h 3462206"/>
              <a:gd name="connsiteX4" fmla="*/ 1346705 w 2881438"/>
              <a:gd name="connsiteY4" fmla="*/ 3367217 h 3462206"/>
              <a:gd name="connsiteX5" fmla="*/ 1766835 w 2881438"/>
              <a:gd name="connsiteY5" fmla="*/ 3150973 h 3462206"/>
              <a:gd name="connsiteX6" fmla="*/ 2174608 w 2881438"/>
              <a:gd name="connsiteY6" fmla="*/ 2774092 h 3462206"/>
              <a:gd name="connsiteX7" fmla="*/ 2693592 w 2881438"/>
              <a:gd name="connsiteY7" fmla="*/ 1896763 h 3462206"/>
              <a:gd name="connsiteX8" fmla="*/ 2415565 w 2881438"/>
              <a:gd name="connsiteY8" fmla="*/ 0 h 3462206"/>
              <a:gd name="connsiteX0" fmla="*/ 227831 w 2881038"/>
              <a:gd name="connsiteY0" fmla="*/ 2687782 h 3460920"/>
              <a:gd name="connsiteX1" fmla="*/ 55 w 2881038"/>
              <a:gd name="connsiteY1" fmla="*/ 2993331 h 3460920"/>
              <a:gd name="connsiteX2" fmla="*/ 247191 w 2881038"/>
              <a:gd name="connsiteY2" fmla="*/ 3313970 h 3460920"/>
              <a:gd name="connsiteX3" fmla="*/ 697576 w 2881038"/>
              <a:gd name="connsiteY3" fmla="*/ 3459892 h 3460920"/>
              <a:gd name="connsiteX4" fmla="*/ 1346305 w 2881038"/>
              <a:gd name="connsiteY4" fmla="*/ 3367217 h 3460920"/>
              <a:gd name="connsiteX5" fmla="*/ 1766435 w 2881038"/>
              <a:gd name="connsiteY5" fmla="*/ 3150973 h 3460920"/>
              <a:gd name="connsiteX6" fmla="*/ 2174208 w 2881038"/>
              <a:gd name="connsiteY6" fmla="*/ 2774092 h 3460920"/>
              <a:gd name="connsiteX7" fmla="*/ 2693192 w 2881038"/>
              <a:gd name="connsiteY7" fmla="*/ 1896763 h 3460920"/>
              <a:gd name="connsiteX8" fmla="*/ 2415165 w 2881038"/>
              <a:gd name="connsiteY8" fmla="*/ 0 h 3460920"/>
              <a:gd name="connsiteX0" fmla="*/ 227831 w 2881038"/>
              <a:gd name="connsiteY0" fmla="*/ 2687782 h 3460920"/>
              <a:gd name="connsiteX1" fmla="*/ 55 w 2881038"/>
              <a:gd name="connsiteY1" fmla="*/ 2993331 h 3460920"/>
              <a:gd name="connsiteX2" fmla="*/ 247191 w 2881038"/>
              <a:gd name="connsiteY2" fmla="*/ 3313970 h 3460920"/>
              <a:gd name="connsiteX3" fmla="*/ 697576 w 2881038"/>
              <a:gd name="connsiteY3" fmla="*/ 3459892 h 3460920"/>
              <a:gd name="connsiteX4" fmla="*/ 1346305 w 2881038"/>
              <a:gd name="connsiteY4" fmla="*/ 3367217 h 3460920"/>
              <a:gd name="connsiteX5" fmla="*/ 1766435 w 2881038"/>
              <a:gd name="connsiteY5" fmla="*/ 3150973 h 3460920"/>
              <a:gd name="connsiteX6" fmla="*/ 2174208 w 2881038"/>
              <a:gd name="connsiteY6" fmla="*/ 2774092 h 3460920"/>
              <a:gd name="connsiteX7" fmla="*/ 2693192 w 2881038"/>
              <a:gd name="connsiteY7" fmla="*/ 1896763 h 3460920"/>
              <a:gd name="connsiteX8" fmla="*/ 2415165 w 2881038"/>
              <a:gd name="connsiteY8" fmla="*/ 0 h 3460920"/>
              <a:gd name="connsiteX0" fmla="*/ 227831 w 2881038"/>
              <a:gd name="connsiteY0" fmla="*/ 2687782 h 3460920"/>
              <a:gd name="connsiteX1" fmla="*/ 55 w 2881038"/>
              <a:gd name="connsiteY1" fmla="*/ 2993331 h 3460920"/>
              <a:gd name="connsiteX2" fmla="*/ 247191 w 2881038"/>
              <a:gd name="connsiteY2" fmla="*/ 3313970 h 3460920"/>
              <a:gd name="connsiteX3" fmla="*/ 730826 w 2881038"/>
              <a:gd name="connsiteY3" fmla="*/ 3459892 h 3460920"/>
              <a:gd name="connsiteX4" fmla="*/ 1346305 w 2881038"/>
              <a:gd name="connsiteY4" fmla="*/ 3367217 h 3460920"/>
              <a:gd name="connsiteX5" fmla="*/ 1766435 w 2881038"/>
              <a:gd name="connsiteY5" fmla="*/ 3150973 h 3460920"/>
              <a:gd name="connsiteX6" fmla="*/ 2174208 w 2881038"/>
              <a:gd name="connsiteY6" fmla="*/ 2774092 h 3460920"/>
              <a:gd name="connsiteX7" fmla="*/ 2693192 w 2881038"/>
              <a:gd name="connsiteY7" fmla="*/ 1896763 h 3460920"/>
              <a:gd name="connsiteX8" fmla="*/ 2415165 w 2881038"/>
              <a:gd name="connsiteY8" fmla="*/ 0 h 3460920"/>
              <a:gd name="connsiteX0" fmla="*/ 227831 w 2893056"/>
              <a:gd name="connsiteY0" fmla="*/ 2687782 h 3460920"/>
              <a:gd name="connsiteX1" fmla="*/ 55 w 2893056"/>
              <a:gd name="connsiteY1" fmla="*/ 2993331 h 3460920"/>
              <a:gd name="connsiteX2" fmla="*/ 247191 w 2893056"/>
              <a:gd name="connsiteY2" fmla="*/ 3313970 h 3460920"/>
              <a:gd name="connsiteX3" fmla="*/ 730826 w 2893056"/>
              <a:gd name="connsiteY3" fmla="*/ 3459892 h 3460920"/>
              <a:gd name="connsiteX4" fmla="*/ 1346305 w 2893056"/>
              <a:gd name="connsiteY4" fmla="*/ 3367217 h 3460920"/>
              <a:gd name="connsiteX5" fmla="*/ 1766435 w 2893056"/>
              <a:gd name="connsiteY5" fmla="*/ 3150973 h 3460920"/>
              <a:gd name="connsiteX6" fmla="*/ 2174208 w 2893056"/>
              <a:gd name="connsiteY6" fmla="*/ 2774092 h 3460920"/>
              <a:gd name="connsiteX7" fmla="*/ 2718244 w 2893056"/>
              <a:gd name="connsiteY7" fmla="*/ 1896763 h 3460920"/>
              <a:gd name="connsiteX8" fmla="*/ 2415165 w 2893056"/>
              <a:gd name="connsiteY8" fmla="*/ 0 h 3460920"/>
              <a:gd name="connsiteX0" fmla="*/ 227831 w 2912086"/>
              <a:gd name="connsiteY0" fmla="*/ 2687782 h 3460920"/>
              <a:gd name="connsiteX1" fmla="*/ 55 w 2912086"/>
              <a:gd name="connsiteY1" fmla="*/ 2993331 h 3460920"/>
              <a:gd name="connsiteX2" fmla="*/ 247191 w 2912086"/>
              <a:gd name="connsiteY2" fmla="*/ 3313970 h 3460920"/>
              <a:gd name="connsiteX3" fmla="*/ 730826 w 2912086"/>
              <a:gd name="connsiteY3" fmla="*/ 3459892 h 3460920"/>
              <a:gd name="connsiteX4" fmla="*/ 1346305 w 2912086"/>
              <a:gd name="connsiteY4" fmla="*/ 3367217 h 3460920"/>
              <a:gd name="connsiteX5" fmla="*/ 1766435 w 2912086"/>
              <a:gd name="connsiteY5" fmla="*/ 3150973 h 3460920"/>
              <a:gd name="connsiteX6" fmla="*/ 2174208 w 2912086"/>
              <a:gd name="connsiteY6" fmla="*/ 2774092 h 3460920"/>
              <a:gd name="connsiteX7" fmla="*/ 2755822 w 2912086"/>
              <a:gd name="connsiteY7" fmla="*/ 1896763 h 3460920"/>
              <a:gd name="connsiteX8" fmla="*/ 2415165 w 2912086"/>
              <a:gd name="connsiteY8" fmla="*/ 0 h 3460920"/>
              <a:gd name="connsiteX0" fmla="*/ 227831 w 2912086"/>
              <a:gd name="connsiteY0" fmla="*/ 2687782 h 3460920"/>
              <a:gd name="connsiteX1" fmla="*/ 55 w 2912086"/>
              <a:gd name="connsiteY1" fmla="*/ 2993331 h 3460920"/>
              <a:gd name="connsiteX2" fmla="*/ 247191 w 2912086"/>
              <a:gd name="connsiteY2" fmla="*/ 3313970 h 3460920"/>
              <a:gd name="connsiteX3" fmla="*/ 730826 w 2912086"/>
              <a:gd name="connsiteY3" fmla="*/ 3459892 h 3460920"/>
              <a:gd name="connsiteX4" fmla="*/ 1346305 w 2912086"/>
              <a:gd name="connsiteY4" fmla="*/ 3367217 h 3460920"/>
              <a:gd name="connsiteX5" fmla="*/ 1766435 w 2912086"/>
              <a:gd name="connsiteY5" fmla="*/ 3150973 h 3460920"/>
              <a:gd name="connsiteX6" fmla="*/ 2174208 w 2912086"/>
              <a:gd name="connsiteY6" fmla="*/ 2774092 h 3460920"/>
              <a:gd name="connsiteX7" fmla="*/ 2755822 w 2912086"/>
              <a:gd name="connsiteY7" fmla="*/ 1896763 h 3460920"/>
              <a:gd name="connsiteX8" fmla="*/ 2415165 w 2912086"/>
              <a:gd name="connsiteY8" fmla="*/ 0 h 3460920"/>
              <a:gd name="connsiteX0" fmla="*/ 227831 w 2883302"/>
              <a:gd name="connsiteY0" fmla="*/ 2687782 h 3460920"/>
              <a:gd name="connsiteX1" fmla="*/ 55 w 2883302"/>
              <a:gd name="connsiteY1" fmla="*/ 2993331 h 3460920"/>
              <a:gd name="connsiteX2" fmla="*/ 247191 w 2883302"/>
              <a:gd name="connsiteY2" fmla="*/ 3313970 h 3460920"/>
              <a:gd name="connsiteX3" fmla="*/ 730826 w 2883302"/>
              <a:gd name="connsiteY3" fmla="*/ 3459892 h 3460920"/>
              <a:gd name="connsiteX4" fmla="*/ 1346305 w 2883302"/>
              <a:gd name="connsiteY4" fmla="*/ 3367217 h 3460920"/>
              <a:gd name="connsiteX5" fmla="*/ 1766435 w 2883302"/>
              <a:gd name="connsiteY5" fmla="*/ 3150973 h 3460920"/>
              <a:gd name="connsiteX6" fmla="*/ 2149156 w 2883302"/>
              <a:gd name="connsiteY6" fmla="*/ 2786618 h 3460920"/>
              <a:gd name="connsiteX7" fmla="*/ 2755822 w 2883302"/>
              <a:gd name="connsiteY7" fmla="*/ 1896763 h 3460920"/>
              <a:gd name="connsiteX8" fmla="*/ 2415165 w 2883302"/>
              <a:gd name="connsiteY8" fmla="*/ 0 h 3460920"/>
              <a:gd name="connsiteX0" fmla="*/ 227831 w 2911705"/>
              <a:gd name="connsiteY0" fmla="*/ 2687782 h 3460920"/>
              <a:gd name="connsiteX1" fmla="*/ 55 w 2911705"/>
              <a:gd name="connsiteY1" fmla="*/ 2993331 h 3460920"/>
              <a:gd name="connsiteX2" fmla="*/ 247191 w 2911705"/>
              <a:gd name="connsiteY2" fmla="*/ 3313970 h 3460920"/>
              <a:gd name="connsiteX3" fmla="*/ 730826 w 2911705"/>
              <a:gd name="connsiteY3" fmla="*/ 3459892 h 3460920"/>
              <a:gd name="connsiteX4" fmla="*/ 1346305 w 2911705"/>
              <a:gd name="connsiteY4" fmla="*/ 3367217 h 3460920"/>
              <a:gd name="connsiteX5" fmla="*/ 1766435 w 2911705"/>
              <a:gd name="connsiteY5" fmla="*/ 3150973 h 3460920"/>
              <a:gd name="connsiteX6" fmla="*/ 2149156 w 2911705"/>
              <a:gd name="connsiteY6" fmla="*/ 2786618 h 3460920"/>
              <a:gd name="connsiteX7" fmla="*/ 2755822 w 2911705"/>
              <a:gd name="connsiteY7" fmla="*/ 1896763 h 3460920"/>
              <a:gd name="connsiteX8" fmla="*/ 2415165 w 2911705"/>
              <a:gd name="connsiteY8" fmla="*/ 0 h 3460920"/>
              <a:gd name="connsiteX0" fmla="*/ 227831 w 2931276"/>
              <a:gd name="connsiteY0" fmla="*/ 2687782 h 3460920"/>
              <a:gd name="connsiteX1" fmla="*/ 55 w 2931276"/>
              <a:gd name="connsiteY1" fmla="*/ 2993331 h 3460920"/>
              <a:gd name="connsiteX2" fmla="*/ 247191 w 2931276"/>
              <a:gd name="connsiteY2" fmla="*/ 3313970 h 3460920"/>
              <a:gd name="connsiteX3" fmla="*/ 730826 w 2931276"/>
              <a:gd name="connsiteY3" fmla="*/ 3459892 h 3460920"/>
              <a:gd name="connsiteX4" fmla="*/ 1346305 w 2931276"/>
              <a:gd name="connsiteY4" fmla="*/ 3367217 h 3460920"/>
              <a:gd name="connsiteX5" fmla="*/ 1766435 w 2931276"/>
              <a:gd name="connsiteY5" fmla="*/ 3150973 h 3460920"/>
              <a:gd name="connsiteX6" fmla="*/ 2149156 w 2931276"/>
              <a:gd name="connsiteY6" fmla="*/ 2786618 h 3460920"/>
              <a:gd name="connsiteX7" fmla="*/ 2755822 w 2931276"/>
              <a:gd name="connsiteY7" fmla="*/ 1896763 h 3460920"/>
              <a:gd name="connsiteX8" fmla="*/ 2415165 w 2931276"/>
              <a:gd name="connsiteY8" fmla="*/ 0 h 3460920"/>
              <a:gd name="connsiteX0" fmla="*/ 227831 w 2938142"/>
              <a:gd name="connsiteY0" fmla="*/ 2687782 h 3460920"/>
              <a:gd name="connsiteX1" fmla="*/ 55 w 2938142"/>
              <a:gd name="connsiteY1" fmla="*/ 2993331 h 3460920"/>
              <a:gd name="connsiteX2" fmla="*/ 247191 w 2938142"/>
              <a:gd name="connsiteY2" fmla="*/ 3313970 h 3460920"/>
              <a:gd name="connsiteX3" fmla="*/ 730826 w 2938142"/>
              <a:gd name="connsiteY3" fmla="*/ 3459892 h 3460920"/>
              <a:gd name="connsiteX4" fmla="*/ 1346305 w 2938142"/>
              <a:gd name="connsiteY4" fmla="*/ 3367217 h 3460920"/>
              <a:gd name="connsiteX5" fmla="*/ 1766435 w 2938142"/>
              <a:gd name="connsiteY5" fmla="*/ 3150973 h 3460920"/>
              <a:gd name="connsiteX6" fmla="*/ 2149156 w 2938142"/>
              <a:gd name="connsiteY6" fmla="*/ 2786618 h 3460920"/>
              <a:gd name="connsiteX7" fmla="*/ 2768348 w 2938142"/>
              <a:gd name="connsiteY7" fmla="*/ 1934341 h 3460920"/>
              <a:gd name="connsiteX8" fmla="*/ 2415165 w 2938142"/>
              <a:gd name="connsiteY8" fmla="*/ 0 h 3460920"/>
              <a:gd name="connsiteX0" fmla="*/ 227831 w 2887152"/>
              <a:gd name="connsiteY0" fmla="*/ 2687782 h 3460920"/>
              <a:gd name="connsiteX1" fmla="*/ 55 w 2887152"/>
              <a:gd name="connsiteY1" fmla="*/ 2993331 h 3460920"/>
              <a:gd name="connsiteX2" fmla="*/ 247191 w 2887152"/>
              <a:gd name="connsiteY2" fmla="*/ 3313970 h 3460920"/>
              <a:gd name="connsiteX3" fmla="*/ 730826 w 2887152"/>
              <a:gd name="connsiteY3" fmla="*/ 3459892 h 3460920"/>
              <a:gd name="connsiteX4" fmla="*/ 1346305 w 2887152"/>
              <a:gd name="connsiteY4" fmla="*/ 3367217 h 3460920"/>
              <a:gd name="connsiteX5" fmla="*/ 1766435 w 2887152"/>
              <a:gd name="connsiteY5" fmla="*/ 3150973 h 3460920"/>
              <a:gd name="connsiteX6" fmla="*/ 2186734 w 2887152"/>
              <a:gd name="connsiteY6" fmla="*/ 2786618 h 3460920"/>
              <a:gd name="connsiteX7" fmla="*/ 2768348 w 2887152"/>
              <a:gd name="connsiteY7" fmla="*/ 1934341 h 3460920"/>
              <a:gd name="connsiteX8" fmla="*/ 2415165 w 2887152"/>
              <a:gd name="connsiteY8" fmla="*/ 0 h 3460920"/>
              <a:gd name="connsiteX0" fmla="*/ 227831 w 2930659"/>
              <a:gd name="connsiteY0" fmla="*/ 2687782 h 3460920"/>
              <a:gd name="connsiteX1" fmla="*/ 55 w 2930659"/>
              <a:gd name="connsiteY1" fmla="*/ 2993331 h 3460920"/>
              <a:gd name="connsiteX2" fmla="*/ 247191 w 2930659"/>
              <a:gd name="connsiteY2" fmla="*/ 3313970 h 3460920"/>
              <a:gd name="connsiteX3" fmla="*/ 730826 w 2930659"/>
              <a:gd name="connsiteY3" fmla="*/ 3459892 h 3460920"/>
              <a:gd name="connsiteX4" fmla="*/ 1346305 w 2930659"/>
              <a:gd name="connsiteY4" fmla="*/ 3367217 h 3460920"/>
              <a:gd name="connsiteX5" fmla="*/ 1766435 w 2930659"/>
              <a:gd name="connsiteY5" fmla="*/ 3150973 h 3460920"/>
              <a:gd name="connsiteX6" fmla="*/ 2186734 w 2930659"/>
              <a:gd name="connsiteY6" fmla="*/ 2786618 h 3460920"/>
              <a:gd name="connsiteX7" fmla="*/ 2768348 w 2930659"/>
              <a:gd name="connsiteY7" fmla="*/ 1934341 h 3460920"/>
              <a:gd name="connsiteX8" fmla="*/ 2415165 w 2930659"/>
              <a:gd name="connsiteY8" fmla="*/ 0 h 3460920"/>
              <a:gd name="connsiteX0" fmla="*/ 227831 w 2883697"/>
              <a:gd name="connsiteY0" fmla="*/ 2687782 h 3460920"/>
              <a:gd name="connsiteX1" fmla="*/ 55 w 2883697"/>
              <a:gd name="connsiteY1" fmla="*/ 2993331 h 3460920"/>
              <a:gd name="connsiteX2" fmla="*/ 247191 w 2883697"/>
              <a:gd name="connsiteY2" fmla="*/ 3313970 h 3460920"/>
              <a:gd name="connsiteX3" fmla="*/ 730826 w 2883697"/>
              <a:gd name="connsiteY3" fmla="*/ 3459892 h 3460920"/>
              <a:gd name="connsiteX4" fmla="*/ 1346305 w 2883697"/>
              <a:gd name="connsiteY4" fmla="*/ 3367217 h 3460920"/>
              <a:gd name="connsiteX5" fmla="*/ 1766435 w 2883697"/>
              <a:gd name="connsiteY5" fmla="*/ 3150973 h 3460920"/>
              <a:gd name="connsiteX6" fmla="*/ 2242363 w 2883697"/>
              <a:gd name="connsiteY6" fmla="*/ 2744897 h 3460920"/>
              <a:gd name="connsiteX7" fmla="*/ 2768348 w 2883697"/>
              <a:gd name="connsiteY7" fmla="*/ 1934341 h 3460920"/>
              <a:gd name="connsiteX8" fmla="*/ 2415165 w 2883697"/>
              <a:gd name="connsiteY8" fmla="*/ 0 h 3460920"/>
              <a:gd name="connsiteX0" fmla="*/ 227831 w 2948625"/>
              <a:gd name="connsiteY0" fmla="*/ 2687782 h 3460920"/>
              <a:gd name="connsiteX1" fmla="*/ 55 w 2948625"/>
              <a:gd name="connsiteY1" fmla="*/ 2993331 h 3460920"/>
              <a:gd name="connsiteX2" fmla="*/ 247191 w 2948625"/>
              <a:gd name="connsiteY2" fmla="*/ 3313970 h 3460920"/>
              <a:gd name="connsiteX3" fmla="*/ 730826 w 2948625"/>
              <a:gd name="connsiteY3" fmla="*/ 3459892 h 3460920"/>
              <a:gd name="connsiteX4" fmla="*/ 1346305 w 2948625"/>
              <a:gd name="connsiteY4" fmla="*/ 3367217 h 3460920"/>
              <a:gd name="connsiteX5" fmla="*/ 1766435 w 2948625"/>
              <a:gd name="connsiteY5" fmla="*/ 3150973 h 3460920"/>
              <a:gd name="connsiteX6" fmla="*/ 2242363 w 2948625"/>
              <a:gd name="connsiteY6" fmla="*/ 2744897 h 3460920"/>
              <a:gd name="connsiteX7" fmla="*/ 2768348 w 2948625"/>
              <a:gd name="connsiteY7" fmla="*/ 1934341 h 3460920"/>
              <a:gd name="connsiteX8" fmla="*/ 2415165 w 2948625"/>
              <a:gd name="connsiteY8" fmla="*/ 0 h 3460920"/>
              <a:gd name="connsiteX0" fmla="*/ 227831 w 2881978"/>
              <a:gd name="connsiteY0" fmla="*/ 2687782 h 3460920"/>
              <a:gd name="connsiteX1" fmla="*/ 55 w 2881978"/>
              <a:gd name="connsiteY1" fmla="*/ 2993331 h 3460920"/>
              <a:gd name="connsiteX2" fmla="*/ 247191 w 2881978"/>
              <a:gd name="connsiteY2" fmla="*/ 3313970 h 3460920"/>
              <a:gd name="connsiteX3" fmla="*/ 730826 w 2881978"/>
              <a:gd name="connsiteY3" fmla="*/ 3459892 h 3460920"/>
              <a:gd name="connsiteX4" fmla="*/ 1346305 w 2881978"/>
              <a:gd name="connsiteY4" fmla="*/ 3367217 h 3460920"/>
              <a:gd name="connsiteX5" fmla="*/ 1766435 w 2881978"/>
              <a:gd name="connsiteY5" fmla="*/ 3150973 h 3460920"/>
              <a:gd name="connsiteX6" fmla="*/ 2270177 w 2881978"/>
              <a:gd name="connsiteY6" fmla="*/ 2741420 h 3460920"/>
              <a:gd name="connsiteX7" fmla="*/ 2768348 w 2881978"/>
              <a:gd name="connsiteY7" fmla="*/ 1934341 h 3460920"/>
              <a:gd name="connsiteX8" fmla="*/ 2415165 w 2881978"/>
              <a:gd name="connsiteY8" fmla="*/ 0 h 3460920"/>
              <a:gd name="connsiteX0" fmla="*/ 227831 w 2941165"/>
              <a:gd name="connsiteY0" fmla="*/ 2687782 h 3460920"/>
              <a:gd name="connsiteX1" fmla="*/ 55 w 2941165"/>
              <a:gd name="connsiteY1" fmla="*/ 2993331 h 3460920"/>
              <a:gd name="connsiteX2" fmla="*/ 247191 w 2941165"/>
              <a:gd name="connsiteY2" fmla="*/ 3313970 h 3460920"/>
              <a:gd name="connsiteX3" fmla="*/ 730826 w 2941165"/>
              <a:gd name="connsiteY3" fmla="*/ 3459892 h 3460920"/>
              <a:gd name="connsiteX4" fmla="*/ 1346305 w 2941165"/>
              <a:gd name="connsiteY4" fmla="*/ 3367217 h 3460920"/>
              <a:gd name="connsiteX5" fmla="*/ 1766435 w 2941165"/>
              <a:gd name="connsiteY5" fmla="*/ 3150973 h 3460920"/>
              <a:gd name="connsiteX6" fmla="*/ 2270177 w 2941165"/>
              <a:gd name="connsiteY6" fmla="*/ 2741420 h 3460920"/>
              <a:gd name="connsiteX7" fmla="*/ 2768348 w 2941165"/>
              <a:gd name="connsiteY7" fmla="*/ 1934341 h 3460920"/>
              <a:gd name="connsiteX8" fmla="*/ 2415165 w 2941165"/>
              <a:gd name="connsiteY8" fmla="*/ 0 h 3460920"/>
              <a:gd name="connsiteX0" fmla="*/ 227831 w 2880692"/>
              <a:gd name="connsiteY0" fmla="*/ 2687782 h 3460920"/>
              <a:gd name="connsiteX1" fmla="*/ 55 w 2880692"/>
              <a:gd name="connsiteY1" fmla="*/ 2993331 h 3460920"/>
              <a:gd name="connsiteX2" fmla="*/ 247191 w 2880692"/>
              <a:gd name="connsiteY2" fmla="*/ 3313970 h 3460920"/>
              <a:gd name="connsiteX3" fmla="*/ 730826 w 2880692"/>
              <a:gd name="connsiteY3" fmla="*/ 3459892 h 3460920"/>
              <a:gd name="connsiteX4" fmla="*/ 1346305 w 2880692"/>
              <a:gd name="connsiteY4" fmla="*/ 3367217 h 3460920"/>
              <a:gd name="connsiteX5" fmla="*/ 1766435 w 2880692"/>
              <a:gd name="connsiteY5" fmla="*/ 3150973 h 3460920"/>
              <a:gd name="connsiteX6" fmla="*/ 2291038 w 2880692"/>
              <a:gd name="connsiteY6" fmla="*/ 2730989 h 3460920"/>
              <a:gd name="connsiteX7" fmla="*/ 2768348 w 2880692"/>
              <a:gd name="connsiteY7" fmla="*/ 1934341 h 3460920"/>
              <a:gd name="connsiteX8" fmla="*/ 2415165 w 2880692"/>
              <a:gd name="connsiteY8" fmla="*/ 0 h 3460920"/>
              <a:gd name="connsiteX0" fmla="*/ 227831 w 2880692"/>
              <a:gd name="connsiteY0" fmla="*/ 2687782 h 3460920"/>
              <a:gd name="connsiteX1" fmla="*/ 55 w 2880692"/>
              <a:gd name="connsiteY1" fmla="*/ 2993331 h 3460920"/>
              <a:gd name="connsiteX2" fmla="*/ 247191 w 2880692"/>
              <a:gd name="connsiteY2" fmla="*/ 3313970 h 3460920"/>
              <a:gd name="connsiteX3" fmla="*/ 730826 w 2880692"/>
              <a:gd name="connsiteY3" fmla="*/ 3459892 h 3460920"/>
              <a:gd name="connsiteX4" fmla="*/ 1346305 w 2880692"/>
              <a:gd name="connsiteY4" fmla="*/ 3367217 h 3460920"/>
              <a:gd name="connsiteX5" fmla="*/ 1766435 w 2880692"/>
              <a:gd name="connsiteY5" fmla="*/ 3150973 h 3460920"/>
              <a:gd name="connsiteX6" fmla="*/ 2291038 w 2880692"/>
              <a:gd name="connsiteY6" fmla="*/ 2730989 h 3460920"/>
              <a:gd name="connsiteX7" fmla="*/ 2768348 w 2880692"/>
              <a:gd name="connsiteY7" fmla="*/ 1934341 h 3460920"/>
              <a:gd name="connsiteX8" fmla="*/ 2415165 w 2880692"/>
              <a:gd name="connsiteY8" fmla="*/ 0 h 3460920"/>
              <a:gd name="connsiteX0" fmla="*/ 227831 w 2928696"/>
              <a:gd name="connsiteY0" fmla="*/ 2687782 h 3460920"/>
              <a:gd name="connsiteX1" fmla="*/ 55 w 2928696"/>
              <a:gd name="connsiteY1" fmla="*/ 2993331 h 3460920"/>
              <a:gd name="connsiteX2" fmla="*/ 247191 w 2928696"/>
              <a:gd name="connsiteY2" fmla="*/ 3313970 h 3460920"/>
              <a:gd name="connsiteX3" fmla="*/ 730826 w 2928696"/>
              <a:gd name="connsiteY3" fmla="*/ 3459892 h 3460920"/>
              <a:gd name="connsiteX4" fmla="*/ 1346305 w 2928696"/>
              <a:gd name="connsiteY4" fmla="*/ 3367217 h 3460920"/>
              <a:gd name="connsiteX5" fmla="*/ 1766435 w 2928696"/>
              <a:gd name="connsiteY5" fmla="*/ 3150973 h 3460920"/>
              <a:gd name="connsiteX6" fmla="*/ 2291038 w 2928696"/>
              <a:gd name="connsiteY6" fmla="*/ 2730989 h 3460920"/>
              <a:gd name="connsiteX7" fmla="*/ 2768348 w 2928696"/>
              <a:gd name="connsiteY7" fmla="*/ 1934341 h 3460920"/>
              <a:gd name="connsiteX8" fmla="*/ 2415165 w 2928696"/>
              <a:gd name="connsiteY8" fmla="*/ 0 h 3460920"/>
              <a:gd name="connsiteX0" fmla="*/ 227831 w 2927320"/>
              <a:gd name="connsiteY0" fmla="*/ 2687782 h 3460920"/>
              <a:gd name="connsiteX1" fmla="*/ 55 w 2927320"/>
              <a:gd name="connsiteY1" fmla="*/ 2993331 h 3460920"/>
              <a:gd name="connsiteX2" fmla="*/ 247191 w 2927320"/>
              <a:gd name="connsiteY2" fmla="*/ 3313970 h 3460920"/>
              <a:gd name="connsiteX3" fmla="*/ 730826 w 2927320"/>
              <a:gd name="connsiteY3" fmla="*/ 3459892 h 3460920"/>
              <a:gd name="connsiteX4" fmla="*/ 1346305 w 2927320"/>
              <a:gd name="connsiteY4" fmla="*/ 3367217 h 3460920"/>
              <a:gd name="connsiteX5" fmla="*/ 1766435 w 2927320"/>
              <a:gd name="connsiteY5" fmla="*/ 3150973 h 3460920"/>
              <a:gd name="connsiteX6" fmla="*/ 2291038 w 2927320"/>
              <a:gd name="connsiteY6" fmla="*/ 2730989 h 3460920"/>
              <a:gd name="connsiteX7" fmla="*/ 2768348 w 2927320"/>
              <a:gd name="connsiteY7" fmla="*/ 1934341 h 3460920"/>
              <a:gd name="connsiteX8" fmla="*/ 2415165 w 2927320"/>
              <a:gd name="connsiteY8" fmla="*/ 0 h 3460920"/>
              <a:gd name="connsiteX0" fmla="*/ 227831 w 2927320"/>
              <a:gd name="connsiteY0" fmla="*/ 2687782 h 3460951"/>
              <a:gd name="connsiteX1" fmla="*/ 55 w 2927320"/>
              <a:gd name="connsiteY1" fmla="*/ 2993331 h 3460951"/>
              <a:gd name="connsiteX2" fmla="*/ 247191 w 2927320"/>
              <a:gd name="connsiteY2" fmla="*/ 3313970 h 3460951"/>
              <a:gd name="connsiteX3" fmla="*/ 730826 w 2927320"/>
              <a:gd name="connsiteY3" fmla="*/ 3459892 h 3460951"/>
              <a:gd name="connsiteX4" fmla="*/ 1346305 w 2927320"/>
              <a:gd name="connsiteY4" fmla="*/ 3367217 h 3460951"/>
              <a:gd name="connsiteX5" fmla="*/ 1798456 w 2927320"/>
              <a:gd name="connsiteY5" fmla="*/ 3140300 h 3460951"/>
              <a:gd name="connsiteX6" fmla="*/ 2291038 w 2927320"/>
              <a:gd name="connsiteY6" fmla="*/ 2730989 h 3460951"/>
              <a:gd name="connsiteX7" fmla="*/ 2768348 w 2927320"/>
              <a:gd name="connsiteY7" fmla="*/ 1934341 h 3460951"/>
              <a:gd name="connsiteX8" fmla="*/ 2415165 w 2927320"/>
              <a:gd name="connsiteY8" fmla="*/ 0 h 3460951"/>
              <a:gd name="connsiteX0" fmla="*/ 227831 w 2927320"/>
              <a:gd name="connsiteY0" fmla="*/ 2687782 h 3460951"/>
              <a:gd name="connsiteX1" fmla="*/ 55 w 2927320"/>
              <a:gd name="connsiteY1" fmla="*/ 2993331 h 3460951"/>
              <a:gd name="connsiteX2" fmla="*/ 247191 w 2927320"/>
              <a:gd name="connsiteY2" fmla="*/ 3313970 h 3460951"/>
              <a:gd name="connsiteX3" fmla="*/ 730826 w 2927320"/>
              <a:gd name="connsiteY3" fmla="*/ 3459892 h 3460951"/>
              <a:gd name="connsiteX4" fmla="*/ 1346305 w 2927320"/>
              <a:gd name="connsiteY4" fmla="*/ 3367217 h 3460951"/>
              <a:gd name="connsiteX5" fmla="*/ 1813529 w 2927320"/>
              <a:gd name="connsiteY5" fmla="*/ 3140300 h 3460951"/>
              <a:gd name="connsiteX6" fmla="*/ 2291038 w 2927320"/>
              <a:gd name="connsiteY6" fmla="*/ 2730989 h 3460951"/>
              <a:gd name="connsiteX7" fmla="*/ 2768348 w 2927320"/>
              <a:gd name="connsiteY7" fmla="*/ 1934341 h 3460951"/>
              <a:gd name="connsiteX8" fmla="*/ 2415165 w 2927320"/>
              <a:gd name="connsiteY8" fmla="*/ 0 h 3460951"/>
              <a:gd name="connsiteX0" fmla="*/ 227831 w 2927320"/>
              <a:gd name="connsiteY0" fmla="*/ 2687782 h 3460966"/>
              <a:gd name="connsiteX1" fmla="*/ 55 w 2927320"/>
              <a:gd name="connsiteY1" fmla="*/ 2993331 h 3460966"/>
              <a:gd name="connsiteX2" fmla="*/ 247191 w 2927320"/>
              <a:gd name="connsiteY2" fmla="*/ 3313970 h 3460966"/>
              <a:gd name="connsiteX3" fmla="*/ 730826 w 2927320"/>
              <a:gd name="connsiteY3" fmla="*/ 3459892 h 3460966"/>
              <a:gd name="connsiteX4" fmla="*/ 1346305 w 2927320"/>
              <a:gd name="connsiteY4" fmla="*/ 3367217 h 3460966"/>
              <a:gd name="connsiteX5" fmla="*/ 1838650 w 2927320"/>
              <a:gd name="connsiteY5" fmla="*/ 3135275 h 3460966"/>
              <a:gd name="connsiteX6" fmla="*/ 2291038 w 2927320"/>
              <a:gd name="connsiteY6" fmla="*/ 2730989 h 3460966"/>
              <a:gd name="connsiteX7" fmla="*/ 2768348 w 2927320"/>
              <a:gd name="connsiteY7" fmla="*/ 1934341 h 3460966"/>
              <a:gd name="connsiteX8" fmla="*/ 2415165 w 2927320"/>
              <a:gd name="connsiteY8" fmla="*/ 0 h 3460966"/>
              <a:gd name="connsiteX0" fmla="*/ 227831 w 2927320"/>
              <a:gd name="connsiteY0" fmla="*/ 2687782 h 3548038"/>
              <a:gd name="connsiteX1" fmla="*/ 55 w 2927320"/>
              <a:gd name="connsiteY1" fmla="*/ 2993331 h 3548038"/>
              <a:gd name="connsiteX2" fmla="*/ 247191 w 2927320"/>
              <a:gd name="connsiteY2" fmla="*/ 3313970 h 3548038"/>
              <a:gd name="connsiteX3" fmla="*/ 743352 w 2927320"/>
              <a:gd name="connsiteY3" fmla="*/ 3547574 h 3548038"/>
              <a:gd name="connsiteX4" fmla="*/ 1346305 w 2927320"/>
              <a:gd name="connsiteY4" fmla="*/ 3367217 h 3548038"/>
              <a:gd name="connsiteX5" fmla="*/ 1838650 w 2927320"/>
              <a:gd name="connsiteY5" fmla="*/ 3135275 h 3548038"/>
              <a:gd name="connsiteX6" fmla="*/ 2291038 w 2927320"/>
              <a:gd name="connsiteY6" fmla="*/ 2730989 h 3548038"/>
              <a:gd name="connsiteX7" fmla="*/ 2768348 w 2927320"/>
              <a:gd name="connsiteY7" fmla="*/ 1934341 h 3548038"/>
              <a:gd name="connsiteX8" fmla="*/ 2415165 w 2927320"/>
              <a:gd name="connsiteY8" fmla="*/ 0 h 3548038"/>
              <a:gd name="connsiteX0" fmla="*/ 227831 w 2927320"/>
              <a:gd name="connsiteY0" fmla="*/ 2687782 h 3553654"/>
              <a:gd name="connsiteX1" fmla="*/ 55 w 2927320"/>
              <a:gd name="connsiteY1" fmla="*/ 2993331 h 3553654"/>
              <a:gd name="connsiteX2" fmla="*/ 247191 w 2927320"/>
              <a:gd name="connsiteY2" fmla="*/ 3313970 h 3553654"/>
              <a:gd name="connsiteX3" fmla="*/ 743352 w 2927320"/>
              <a:gd name="connsiteY3" fmla="*/ 3547574 h 3553654"/>
              <a:gd name="connsiteX4" fmla="*/ 1446513 w 2927320"/>
              <a:gd name="connsiteY4" fmla="*/ 3454899 h 3553654"/>
              <a:gd name="connsiteX5" fmla="*/ 1838650 w 2927320"/>
              <a:gd name="connsiteY5" fmla="*/ 3135275 h 3553654"/>
              <a:gd name="connsiteX6" fmla="*/ 2291038 w 2927320"/>
              <a:gd name="connsiteY6" fmla="*/ 2730989 h 3553654"/>
              <a:gd name="connsiteX7" fmla="*/ 2768348 w 2927320"/>
              <a:gd name="connsiteY7" fmla="*/ 1934341 h 3553654"/>
              <a:gd name="connsiteX8" fmla="*/ 2415165 w 2927320"/>
              <a:gd name="connsiteY8" fmla="*/ 0 h 3553654"/>
              <a:gd name="connsiteX0" fmla="*/ 227831 w 2927320"/>
              <a:gd name="connsiteY0" fmla="*/ 2687782 h 3553065"/>
              <a:gd name="connsiteX1" fmla="*/ 55 w 2927320"/>
              <a:gd name="connsiteY1" fmla="*/ 2993331 h 3553065"/>
              <a:gd name="connsiteX2" fmla="*/ 247191 w 2927320"/>
              <a:gd name="connsiteY2" fmla="*/ 3313970 h 3553065"/>
              <a:gd name="connsiteX3" fmla="*/ 743352 w 2927320"/>
              <a:gd name="connsiteY3" fmla="*/ 3547574 h 3553065"/>
              <a:gd name="connsiteX4" fmla="*/ 1446513 w 2927320"/>
              <a:gd name="connsiteY4" fmla="*/ 3454899 h 3553065"/>
              <a:gd name="connsiteX5" fmla="*/ 1901280 w 2927320"/>
              <a:gd name="connsiteY5" fmla="*/ 3185380 h 3553065"/>
              <a:gd name="connsiteX6" fmla="*/ 2291038 w 2927320"/>
              <a:gd name="connsiteY6" fmla="*/ 2730989 h 3553065"/>
              <a:gd name="connsiteX7" fmla="*/ 2768348 w 2927320"/>
              <a:gd name="connsiteY7" fmla="*/ 1934341 h 3553065"/>
              <a:gd name="connsiteX8" fmla="*/ 2415165 w 2927320"/>
              <a:gd name="connsiteY8" fmla="*/ 0 h 3553065"/>
              <a:gd name="connsiteX0" fmla="*/ 227831 w 2927320"/>
              <a:gd name="connsiteY0" fmla="*/ 2687782 h 3553065"/>
              <a:gd name="connsiteX1" fmla="*/ 55 w 2927320"/>
              <a:gd name="connsiteY1" fmla="*/ 2993331 h 3553065"/>
              <a:gd name="connsiteX2" fmla="*/ 247191 w 2927320"/>
              <a:gd name="connsiteY2" fmla="*/ 3313970 h 3553065"/>
              <a:gd name="connsiteX3" fmla="*/ 743352 w 2927320"/>
              <a:gd name="connsiteY3" fmla="*/ 3547574 h 3553065"/>
              <a:gd name="connsiteX4" fmla="*/ 1446513 w 2927320"/>
              <a:gd name="connsiteY4" fmla="*/ 3454899 h 3553065"/>
              <a:gd name="connsiteX5" fmla="*/ 1901280 w 2927320"/>
              <a:gd name="connsiteY5" fmla="*/ 3185380 h 3553065"/>
              <a:gd name="connsiteX6" fmla="*/ 2291038 w 2927320"/>
              <a:gd name="connsiteY6" fmla="*/ 2730989 h 3553065"/>
              <a:gd name="connsiteX7" fmla="*/ 2768348 w 2927320"/>
              <a:gd name="connsiteY7" fmla="*/ 1884237 h 3553065"/>
              <a:gd name="connsiteX8" fmla="*/ 2415165 w 2927320"/>
              <a:gd name="connsiteY8" fmla="*/ 0 h 3553065"/>
              <a:gd name="connsiteX0" fmla="*/ 227831 w 2927320"/>
              <a:gd name="connsiteY0" fmla="*/ 2687782 h 3553065"/>
              <a:gd name="connsiteX1" fmla="*/ 55 w 2927320"/>
              <a:gd name="connsiteY1" fmla="*/ 2993331 h 3553065"/>
              <a:gd name="connsiteX2" fmla="*/ 247191 w 2927320"/>
              <a:gd name="connsiteY2" fmla="*/ 3313970 h 3553065"/>
              <a:gd name="connsiteX3" fmla="*/ 743352 w 2927320"/>
              <a:gd name="connsiteY3" fmla="*/ 3547574 h 3553065"/>
              <a:gd name="connsiteX4" fmla="*/ 1446513 w 2927320"/>
              <a:gd name="connsiteY4" fmla="*/ 3454899 h 3553065"/>
              <a:gd name="connsiteX5" fmla="*/ 1901280 w 2927320"/>
              <a:gd name="connsiteY5" fmla="*/ 3185380 h 3553065"/>
              <a:gd name="connsiteX6" fmla="*/ 2291038 w 2927320"/>
              <a:gd name="connsiteY6" fmla="*/ 2730989 h 3553065"/>
              <a:gd name="connsiteX7" fmla="*/ 2768348 w 2927320"/>
              <a:gd name="connsiteY7" fmla="*/ 1884237 h 3553065"/>
              <a:gd name="connsiteX8" fmla="*/ 2415165 w 2927320"/>
              <a:gd name="connsiteY8" fmla="*/ 0 h 3553065"/>
              <a:gd name="connsiteX0" fmla="*/ 227831 w 2927320"/>
              <a:gd name="connsiteY0" fmla="*/ 2687782 h 3553065"/>
              <a:gd name="connsiteX1" fmla="*/ 55 w 2927320"/>
              <a:gd name="connsiteY1" fmla="*/ 2993331 h 3553065"/>
              <a:gd name="connsiteX2" fmla="*/ 247191 w 2927320"/>
              <a:gd name="connsiteY2" fmla="*/ 3313970 h 3553065"/>
              <a:gd name="connsiteX3" fmla="*/ 743352 w 2927320"/>
              <a:gd name="connsiteY3" fmla="*/ 3547574 h 3553065"/>
              <a:gd name="connsiteX4" fmla="*/ 1446513 w 2927320"/>
              <a:gd name="connsiteY4" fmla="*/ 3454899 h 3553065"/>
              <a:gd name="connsiteX5" fmla="*/ 1901280 w 2927320"/>
              <a:gd name="connsiteY5" fmla="*/ 3185380 h 3553065"/>
              <a:gd name="connsiteX6" fmla="*/ 2291038 w 2927320"/>
              <a:gd name="connsiteY6" fmla="*/ 2730989 h 3553065"/>
              <a:gd name="connsiteX7" fmla="*/ 2768348 w 2927320"/>
              <a:gd name="connsiteY7" fmla="*/ 1884237 h 3553065"/>
              <a:gd name="connsiteX8" fmla="*/ 2415165 w 2927320"/>
              <a:gd name="connsiteY8" fmla="*/ 0 h 3553065"/>
              <a:gd name="connsiteX0" fmla="*/ 227778 w 2927267"/>
              <a:gd name="connsiteY0" fmla="*/ 2687782 h 3553065"/>
              <a:gd name="connsiteX1" fmla="*/ 2 w 2927267"/>
              <a:gd name="connsiteY1" fmla="*/ 2993331 h 3553065"/>
              <a:gd name="connsiteX2" fmla="*/ 224836 w 2927267"/>
              <a:gd name="connsiteY2" fmla="*/ 3313970 h 3553065"/>
              <a:gd name="connsiteX3" fmla="*/ 743299 w 2927267"/>
              <a:gd name="connsiteY3" fmla="*/ 3547574 h 3553065"/>
              <a:gd name="connsiteX4" fmla="*/ 1446460 w 2927267"/>
              <a:gd name="connsiteY4" fmla="*/ 3454899 h 3553065"/>
              <a:gd name="connsiteX5" fmla="*/ 1901227 w 2927267"/>
              <a:gd name="connsiteY5" fmla="*/ 3185380 h 3553065"/>
              <a:gd name="connsiteX6" fmla="*/ 2290985 w 2927267"/>
              <a:gd name="connsiteY6" fmla="*/ 2730989 h 3553065"/>
              <a:gd name="connsiteX7" fmla="*/ 2768295 w 2927267"/>
              <a:gd name="connsiteY7" fmla="*/ 1884237 h 3553065"/>
              <a:gd name="connsiteX8" fmla="*/ 2415112 w 2927267"/>
              <a:gd name="connsiteY8" fmla="*/ 0 h 3553065"/>
              <a:gd name="connsiteX0" fmla="*/ 228124 w 2927613"/>
              <a:gd name="connsiteY0" fmla="*/ 2687782 h 3554352"/>
              <a:gd name="connsiteX1" fmla="*/ 348 w 2927613"/>
              <a:gd name="connsiteY1" fmla="*/ 2993331 h 3554352"/>
              <a:gd name="connsiteX2" fmla="*/ 191728 w 2927613"/>
              <a:gd name="connsiteY2" fmla="*/ 3291667 h 3554352"/>
              <a:gd name="connsiteX3" fmla="*/ 743645 w 2927613"/>
              <a:gd name="connsiteY3" fmla="*/ 3547574 h 3554352"/>
              <a:gd name="connsiteX4" fmla="*/ 1446806 w 2927613"/>
              <a:gd name="connsiteY4" fmla="*/ 3454899 h 3554352"/>
              <a:gd name="connsiteX5" fmla="*/ 1901573 w 2927613"/>
              <a:gd name="connsiteY5" fmla="*/ 3185380 h 3554352"/>
              <a:gd name="connsiteX6" fmla="*/ 2291331 w 2927613"/>
              <a:gd name="connsiteY6" fmla="*/ 2730989 h 3554352"/>
              <a:gd name="connsiteX7" fmla="*/ 2768641 w 2927613"/>
              <a:gd name="connsiteY7" fmla="*/ 1884237 h 3554352"/>
              <a:gd name="connsiteX8" fmla="*/ 2415458 w 2927613"/>
              <a:gd name="connsiteY8" fmla="*/ 0 h 3554352"/>
              <a:gd name="connsiteX0" fmla="*/ 224422 w 2923911"/>
              <a:gd name="connsiteY0" fmla="*/ 2687782 h 3554352"/>
              <a:gd name="connsiteX1" fmla="*/ 363 w 2923911"/>
              <a:gd name="connsiteY1" fmla="*/ 2963595 h 3554352"/>
              <a:gd name="connsiteX2" fmla="*/ 188026 w 2923911"/>
              <a:gd name="connsiteY2" fmla="*/ 3291667 h 3554352"/>
              <a:gd name="connsiteX3" fmla="*/ 739943 w 2923911"/>
              <a:gd name="connsiteY3" fmla="*/ 3547574 h 3554352"/>
              <a:gd name="connsiteX4" fmla="*/ 1443104 w 2923911"/>
              <a:gd name="connsiteY4" fmla="*/ 3454899 h 3554352"/>
              <a:gd name="connsiteX5" fmla="*/ 1897871 w 2923911"/>
              <a:gd name="connsiteY5" fmla="*/ 3185380 h 3554352"/>
              <a:gd name="connsiteX6" fmla="*/ 2287629 w 2923911"/>
              <a:gd name="connsiteY6" fmla="*/ 2730989 h 3554352"/>
              <a:gd name="connsiteX7" fmla="*/ 2764939 w 2923911"/>
              <a:gd name="connsiteY7" fmla="*/ 1884237 h 3554352"/>
              <a:gd name="connsiteX8" fmla="*/ 2411756 w 2923911"/>
              <a:gd name="connsiteY8" fmla="*/ 0 h 3554352"/>
              <a:gd name="connsiteX0" fmla="*/ 224426 w 2923915"/>
              <a:gd name="connsiteY0" fmla="*/ 2687782 h 3578992"/>
              <a:gd name="connsiteX1" fmla="*/ 367 w 2923915"/>
              <a:gd name="connsiteY1" fmla="*/ 2963595 h 3578992"/>
              <a:gd name="connsiteX2" fmla="*/ 188030 w 2923915"/>
              <a:gd name="connsiteY2" fmla="*/ 3291667 h 3578992"/>
              <a:gd name="connsiteX3" fmla="*/ 747381 w 2923915"/>
              <a:gd name="connsiteY3" fmla="*/ 3573594 h 3578992"/>
              <a:gd name="connsiteX4" fmla="*/ 1443108 w 2923915"/>
              <a:gd name="connsiteY4" fmla="*/ 3454899 h 3578992"/>
              <a:gd name="connsiteX5" fmla="*/ 1897875 w 2923915"/>
              <a:gd name="connsiteY5" fmla="*/ 3185380 h 3578992"/>
              <a:gd name="connsiteX6" fmla="*/ 2287633 w 2923915"/>
              <a:gd name="connsiteY6" fmla="*/ 2730989 h 3578992"/>
              <a:gd name="connsiteX7" fmla="*/ 2764943 w 2923915"/>
              <a:gd name="connsiteY7" fmla="*/ 1884237 h 3578992"/>
              <a:gd name="connsiteX8" fmla="*/ 2411760 w 2923915"/>
              <a:gd name="connsiteY8" fmla="*/ 0 h 3578992"/>
              <a:gd name="connsiteX0" fmla="*/ 224442 w 2923931"/>
              <a:gd name="connsiteY0" fmla="*/ 2687782 h 3600484"/>
              <a:gd name="connsiteX1" fmla="*/ 383 w 2923931"/>
              <a:gd name="connsiteY1" fmla="*/ 2963595 h 3600484"/>
              <a:gd name="connsiteX2" fmla="*/ 188046 w 2923931"/>
              <a:gd name="connsiteY2" fmla="*/ 3291667 h 3600484"/>
              <a:gd name="connsiteX3" fmla="*/ 765982 w 2923931"/>
              <a:gd name="connsiteY3" fmla="*/ 3595896 h 3600484"/>
              <a:gd name="connsiteX4" fmla="*/ 1443124 w 2923931"/>
              <a:gd name="connsiteY4" fmla="*/ 3454899 h 3600484"/>
              <a:gd name="connsiteX5" fmla="*/ 1897891 w 2923931"/>
              <a:gd name="connsiteY5" fmla="*/ 3185380 h 3600484"/>
              <a:gd name="connsiteX6" fmla="*/ 2287649 w 2923931"/>
              <a:gd name="connsiteY6" fmla="*/ 2730989 h 3600484"/>
              <a:gd name="connsiteX7" fmla="*/ 2764959 w 2923931"/>
              <a:gd name="connsiteY7" fmla="*/ 1884237 h 3600484"/>
              <a:gd name="connsiteX8" fmla="*/ 2411776 w 2923931"/>
              <a:gd name="connsiteY8" fmla="*/ 0 h 3600484"/>
              <a:gd name="connsiteX0" fmla="*/ 224442 w 2923931"/>
              <a:gd name="connsiteY0" fmla="*/ 2687782 h 3603106"/>
              <a:gd name="connsiteX1" fmla="*/ 383 w 2923931"/>
              <a:gd name="connsiteY1" fmla="*/ 2963595 h 3603106"/>
              <a:gd name="connsiteX2" fmla="*/ 188046 w 2923931"/>
              <a:gd name="connsiteY2" fmla="*/ 3291667 h 3603106"/>
              <a:gd name="connsiteX3" fmla="*/ 765982 w 2923931"/>
              <a:gd name="connsiteY3" fmla="*/ 3595896 h 3603106"/>
              <a:gd name="connsiteX4" fmla="*/ 1469143 w 2923931"/>
              <a:gd name="connsiteY4" fmla="*/ 3480918 h 3603106"/>
              <a:gd name="connsiteX5" fmla="*/ 1897891 w 2923931"/>
              <a:gd name="connsiteY5" fmla="*/ 3185380 h 3603106"/>
              <a:gd name="connsiteX6" fmla="*/ 2287649 w 2923931"/>
              <a:gd name="connsiteY6" fmla="*/ 2730989 h 3603106"/>
              <a:gd name="connsiteX7" fmla="*/ 2764959 w 2923931"/>
              <a:gd name="connsiteY7" fmla="*/ 1884237 h 3603106"/>
              <a:gd name="connsiteX8" fmla="*/ 2411776 w 2923931"/>
              <a:gd name="connsiteY8" fmla="*/ 0 h 3603106"/>
              <a:gd name="connsiteX0" fmla="*/ 224442 w 2923931"/>
              <a:gd name="connsiteY0" fmla="*/ 2687782 h 3603106"/>
              <a:gd name="connsiteX1" fmla="*/ 383 w 2923931"/>
              <a:gd name="connsiteY1" fmla="*/ 2963595 h 3603106"/>
              <a:gd name="connsiteX2" fmla="*/ 188046 w 2923931"/>
              <a:gd name="connsiteY2" fmla="*/ 3291667 h 3603106"/>
              <a:gd name="connsiteX3" fmla="*/ 765982 w 2923931"/>
              <a:gd name="connsiteY3" fmla="*/ 3595896 h 3603106"/>
              <a:gd name="connsiteX4" fmla="*/ 1469143 w 2923931"/>
              <a:gd name="connsiteY4" fmla="*/ 3480918 h 3603106"/>
              <a:gd name="connsiteX5" fmla="*/ 1927627 w 2923931"/>
              <a:gd name="connsiteY5" fmla="*/ 3185380 h 3603106"/>
              <a:gd name="connsiteX6" fmla="*/ 2287649 w 2923931"/>
              <a:gd name="connsiteY6" fmla="*/ 2730989 h 3603106"/>
              <a:gd name="connsiteX7" fmla="*/ 2764959 w 2923931"/>
              <a:gd name="connsiteY7" fmla="*/ 1884237 h 3603106"/>
              <a:gd name="connsiteX8" fmla="*/ 2411776 w 2923931"/>
              <a:gd name="connsiteY8" fmla="*/ 0 h 3603106"/>
              <a:gd name="connsiteX0" fmla="*/ 224442 w 2875246"/>
              <a:gd name="connsiteY0" fmla="*/ 2687782 h 3603106"/>
              <a:gd name="connsiteX1" fmla="*/ 383 w 2875246"/>
              <a:gd name="connsiteY1" fmla="*/ 2963595 h 3603106"/>
              <a:gd name="connsiteX2" fmla="*/ 188046 w 2875246"/>
              <a:gd name="connsiteY2" fmla="*/ 3291667 h 3603106"/>
              <a:gd name="connsiteX3" fmla="*/ 765982 w 2875246"/>
              <a:gd name="connsiteY3" fmla="*/ 3595896 h 3603106"/>
              <a:gd name="connsiteX4" fmla="*/ 1469143 w 2875246"/>
              <a:gd name="connsiteY4" fmla="*/ 3480918 h 3603106"/>
              <a:gd name="connsiteX5" fmla="*/ 1927627 w 2875246"/>
              <a:gd name="connsiteY5" fmla="*/ 3185380 h 3603106"/>
              <a:gd name="connsiteX6" fmla="*/ 2321103 w 2875246"/>
              <a:gd name="connsiteY6" fmla="*/ 2716121 h 3603106"/>
              <a:gd name="connsiteX7" fmla="*/ 2764959 w 2875246"/>
              <a:gd name="connsiteY7" fmla="*/ 1884237 h 3603106"/>
              <a:gd name="connsiteX8" fmla="*/ 2411776 w 2875246"/>
              <a:gd name="connsiteY8" fmla="*/ 0 h 3603106"/>
              <a:gd name="connsiteX0" fmla="*/ 224442 w 2878889"/>
              <a:gd name="connsiteY0" fmla="*/ 2687782 h 3603106"/>
              <a:gd name="connsiteX1" fmla="*/ 383 w 2878889"/>
              <a:gd name="connsiteY1" fmla="*/ 2963595 h 3603106"/>
              <a:gd name="connsiteX2" fmla="*/ 188046 w 2878889"/>
              <a:gd name="connsiteY2" fmla="*/ 3291667 h 3603106"/>
              <a:gd name="connsiteX3" fmla="*/ 765982 w 2878889"/>
              <a:gd name="connsiteY3" fmla="*/ 3595896 h 3603106"/>
              <a:gd name="connsiteX4" fmla="*/ 1469143 w 2878889"/>
              <a:gd name="connsiteY4" fmla="*/ 3480918 h 3603106"/>
              <a:gd name="connsiteX5" fmla="*/ 1927627 w 2878889"/>
              <a:gd name="connsiteY5" fmla="*/ 3185380 h 3603106"/>
              <a:gd name="connsiteX6" fmla="*/ 2321103 w 2878889"/>
              <a:gd name="connsiteY6" fmla="*/ 2716121 h 3603106"/>
              <a:gd name="connsiteX7" fmla="*/ 2772393 w 2878889"/>
              <a:gd name="connsiteY7" fmla="*/ 1865651 h 3603106"/>
              <a:gd name="connsiteX8" fmla="*/ 2411776 w 2878889"/>
              <a:gd name="connsiteY8" fmla="*/ 0 h 3603106"/>
              <a:gd name="connsiteX0" fmla="*/ 224442 w 2878889"/>
              <a:gd name="connsiteY0" fmla="*/ 2687782 h 3603106"/>
              <a:gd name="connsiteX1" fmla="*/ 383 w 2878889"/>
              <a:gd name="connsiteY1" fmla="*/ 2963595 h 3603106"/>
              <a:gd name="connsiteX2" fmla="*/ 188046 w 2878889"/>
              <a:gd name="connsiteY2" fmla="*/ 3291667 h 3603106"/>
              <a:gd name="connsiteX3" fmla="*/ 765982 w 2878889"/>
              <a:gd name="connsiteY3" fmla="*/ 3595896 h 3603106"/>
              <a:gd name="connsiteX4" fmla="*/ 1469143 w 2878889"/>
              <a:gd name="connsiteY4" fmla="*/ 3480918 h 3603106"/>
              <a:gd name="connsiteX5" fmla="*/ 1927627 w 2878889"/>
              <a:gd name="connsiteY5" fmla="*/ 3185380 h 3603106"/>
              <a:gd name="connsiteX6" fmla="*/ 2321103 w 2878889"/>
              <a:gd name="connsiteY6" fmla="*/ 2716121 h 3603106"/>
              <a:gd name="connsiteX7" fmla="*/ 2772393 w 2878889"/>
              <a:gd name="connsiteY7" fmla="*/ 1865651 h 3603106"/>
              <a:gd name="connsiteX8" fmla="*/ 2411776 w 2878889"/>
              <a:gd name="connsiteY8" fmla="*/ 0 h 3603106"/>
              <a:gd name="connsiteX0" fmla="*/ 224442 w 2878889"/>
              <a:gd name="connsiteY0" fmla="*/ 2687782 h 3603106"/>
              <a:gd name="connsiteX1" fmla="*/ 383 w 2878889"/>
              <a:gd name="connsiteY1" fmla="*/ 2963595 h 3603106"/>
              <a:gd name="connsiteX2" fmla="*/ 188046 w 2878889"/>
              <a:gd name="connsiteY2" fmla="*/ 3291667 h 3603106"/>
              <a:gd name="connsiteX3" fmla="*/ 765982 w 2878889"/>
              <a:gd name="connsiteY3" fmla="*/ 3595896 h 3603106"/>
              <a:gd name="connsiteX4" fmla="*/ 1469143 w 2878889"/>
              <a:gd name="connsiteY4" fmla="*/ 3480918 h 3603106"/>
              <a:gd name="connsiteX5" fmla="*/ 1927627 w 2878889"/>
              <a:gd name="connsiteY5" fmla="*/ 3185380 h 3603106"/>
              <a:gd name="connsiteX6" fmla="*/ 2321103 w 2878889"/>
              <a:gd name="connsiteY6" fmla="*/ 2716121 h 3603106"/>
              <a:gd name="connsiteX7" fmla="*/ 2772393 w 2878889"/>
              <a:gd name="connsiteY7" fmla="*/ 1865651 h 3603106"/>
              <a:gd name="connsiteX8" fmla="*/ 2411776 w 2878889"/>
              <a:gd name="connsiteY8" fmla="*/ 0 h 3603106"/>
              <a:gd name="connsiteX0" fmla="*/ 224442 w 2884453"/>
              <a:gd name="connsiteY0" fmla="*/ 2687782 h 3603106"/>
              <a:gd name="connsiteX1" fmla="*/ 383 w 2884453"/>
              <a:gd name="connsiteY1" fmla="*/ 2963595 h 3603106"/>
              <a:gd name="connsiteX2" fmla="*/ 188046 w 2884453"/>
              <a:gd name="connsiteY2" fmla="*/ 3291667 h 3603106"/>
              <a:gd name="connsiteX3" fmla="*/ 765982 w 2884453"/>
              <a:gd name="connsiteY3" fmla="*/ 3595896 h 3603106"/>
              <a:gd name="connsiteX4" fmla="*/ 1469143 w 2884453"/>
              <a:gd name="connsiteY4" fmla="*/ 3480918 h 3603106"/>
              <a:gd name="connsiteX5" fmla="*/ 1927627 w 2884453"/>
              <a:gd name="connsiteY5" fmla="*/ 3185380 h 3603106"/>
              <a:gd name="connsiteX6" fmla="*/ 2321103 w 2884453"/>
              <a:gd name="connsiteY6" fmla="*/ 2716121 h 3603106"/>
              <a:gd name="connsiteX7" fmla="*/ 2783544 w 2884453"/>
              <a:gd name="connsiteY7" fmla="*/ 1824764 h 3603106"/>
              <a:gd name="connsiteX8" fmla="*/ 2411776 w 2884453"/>
              <a:gd name="connsiteY8" fmla="*/ 0 h 3603106"/>
              <a:gd name="connsiteX0" fmla="*/ 224442 w 2921935"/>
              <a:gd name="connsiteY0" fmla="*/ 2687782 h 3603106"/>
              <a:gd name="connsiteX1" fmla="*/ 383 w 2921935"/>
              <a:gd name="connsiteY1" fmla="*/ 2963595 h 3603106"/>
              <a:gd name="connsiteX2" fmla="*/ 188046 w 2921935"/>
              <a:gd name="connsiteY2" fmla="*/ 3291667 h 3603106"/>
              <a:gd name="connsiteX3" fmla="*/ 765982 w 2921935"/>
              <a:gd name="connsiteY3" fmla="*/ 3595896 h 3603106"/>
              <a:gd name="connsiteX4" fmla="*/ 1469143 w 2921935"/>
              <a:gd name="connsiteY4" fmla="*/ 3480918 h 3603106"/>
              <a:gd name="connsiteX5" fmla="*/ 1927627 w 2921935"/>
              <a:gd name="connsiteY5" fmla="*/ 3185380 h 3603106"/>
              <a:gd name="connsiteX6" fmla="*/ 2321103 w 2921935"/>
              <a:gd name="connsiteY6" fmla="*/ 2716121 h 3603106"/>
              <a:gd name="connsiteX7" fmla="*/ 2783544 w 2921935"/>
              <a:gd name="connsiteY7" fmla="*/ 1824764 h 3603106"/>
              <a:gd name="connsiteX8" fmla="*/ 2411776 w 2921935"/>
              <a:gd name="connsiteY8" fmla="*/ 0 h 3603106"/>
              <a:gd name="connsiteX0" fmla="*/ 224442 w 2912036"/>
              <a:gd name="connsiteY0" fmla="*/ 2687782 h 3603106"/>
              <a:gd name="connsiteX1" fmla="*/ 383 w 2912036"/>
              <a:gd name="connsiteY1" fmla="*/ 2963595 h 3603106"/>
              <a:gd name="connsiteX2" fmla="*/ 188046 w 2912036"/>
              <a:gd name="connsiteY2" fmla="*/ 3291667 h 3603106"/>
              <a:gd name="connsiteX3" fmla="*/ 765982 w 2912036"/>
              <a:gd name="connsiteY3" fmla="*/ 3595896 h 3603106"/>
              <a:gd name="connsiteX4" fmla="*/ 1469143 w 2912036"/>
              <a:gd name="connsiteY4" fmla="*/ 3480918 h 3603106"/>
              <a:gd name="connsiteX5" fmla="*/ 1927627 w 2912036"/>
              <a:gd name="connsiteY5" fmla="*/ 3185380 h 3603106"/>
              <a:gd name="connsiteX6" fmla="*/ 2321103 w 2912036"/>
              <a:gd name="connsiteY6" fmla="*/ 2716121 h 3603106"/>
              <a:gd name="connsiteX7" fmla="*/ 2783544 w 2912036"/>
              <a:gd name="connsiteY7" fmla="*/ 1824764 h 3603106"/>
              <a:gd name="connsiteX8" fmla="*/ 2411776 w 2912036"/>
              <a:gd name="connsiteY8" fmla="*/ 0 h 3603106"/>
              <a:gd name="connsiteX0" fmla="*/ 224442 w 2881311"/>
              <a:gd name="connsiteY0" fmla="*/ 2687782 h 3603106"/>
              <a:gd name="connsiteX1" fmla="*/ 383 w 2881311"/>
              <a:gd name="connsiteY1" fmla="*/ 2963595 h 3603106"/>
              <a:gd name="connsiteX2" fmla="*/ 188046 w 2881311"/>
              <a:gd name="connsiteY2" fmla="*/ 3291667 h 3603106"/>
              <a:gd name="connsiteX3" fmla="*/ 765982 w 2881311"/>
              <a:gd name="connsiteY3" fmla="*/ 3595896 h 3603106"/>
              <a:gd name="connsiteX4" fmla="*/ 1469143 w 2881311"/>
              <a:gd name="connsiteY4" fmla="*/ 3480918 h 3603106"/>
              <a:gd name="connsiteX5" fmla="*/ 1927627 w 2881311"/>
              <a:gd name="connsiteY5" fmla="*/ 3185380 h 3603106"/>
              <a:gd name="connsiteX6" fmla="*/ 2371207 w 2881311"/>
              <a:gd name="connsiteY6" fmla="*/ 2678542 h 3603106"/>
              <a:gd name="connsiteX7" fmla="*/ 2783544 w 2881311"/>
              <a:gd name="connsiteY7" fmla="*/ 1824764 h 3603106"/>
              <a:gd name="connsiteX8" fmla="*/ 2411776 w 2881311"/>
              <a:gd name="connsiteY8" fmla="*/ 0 h 3603106"/>
              <a:gd name="connsiteX0" fmla="*/ 224442 w 2881311"/>
              <a:gd name="connsiteY0" fmla="*/ 2687782 h 3603106"/>
              <a:gd name="connsiteX1" fmla="*/ 383 w 2881311"/>
              <a:gd name="connsiteY1" fmla="*/ 2963595 h 3603106"/>
              <a:gd name="connsiteX2" fmla="*/ 188046 w 2881311"/>
              <a:gd name="connsiteY2" fmla="*/ 3291667 h 3603106"/>
              <a:gd name="connsiteX3" fmla="*/ 765982 w 2881311"/>
              <a:gd name="connsiteY3" fmla="*/ 3595896 h 3603106"/>
              <a:gd name="connsiteX4" fmla="*/ 1469143 w 2881311"/>
              <a:gd name="connsiteY4" fmla="*/ 3480918 h 3603106"/>
              <a:gd name="connsiteX5" fmla="*/ 1927627 w 2881311"/>
              <a:gd name="connsiteY5" fmla="*/ 3185380 h 3603106"/>
              <a:gd name="connsiteX6" fmla="*/ 2371207 w 2881311"/>
              <a:gd name="connsiteY6" fmla="*/ 2678542 h 3603106"/>
              <a:gd name="connsiteX7" fmla="*/ 2783544 w 2881311"/>
              <a:gd name="connsiteY7" fmla="*/ 1824764 h 3603106"/>
              <a:gd name="connsiteX8" fmla="*/ 2411776 w 2881311"/>
              <a:gd name="connsiteY8" fmla="*/ 0 h 3603106"/>
              <a:gd name="connsiteX0" fmla="*/ 224442 w 2876631"/>
              <a:gd name="connsiteY0" fmla="*/ 2687782 h 3603106"/>
              <a:gd name="connsiteX1" fmla="*/ 383 w 2876631"/>
              <a:gd name="connsiteY1" fmla="*/ 2963595 h 3603106"/>
              <a:gd name="connsiteX2" fmla="*/ 188046 w 2876631"/>
              <a:gd name="connsiteY2" fmla="*/ 3291667 h 3603106"/>
              <a:gd name="connsiteX3" fmla="*/ 765982 w 2876631"/>
              <a:gd name="connsiteY3" fmla="*/ 3595896 h 3603106"/>
              <a:gd name="connsiteX4" fmla="*/ 1469143 w 2876631"/>
              <a:gd name="connsiteY4" fmla="*/ 3480918 h 3603106"/>
              <a:gd name="connsiteX5" fmla="*/ 1927627 w 2876631"/>
              <a:gd name="connsiteY5" fmla="*/ 3185380 h 3603106"/>
              <a:gd name="connsiteX6" fmla="*/ 2446364 w 2876631"/>
              <a:gd name="connsiteY6" fmla="*/ 2678542 h 3603106"/>
              <a:gd name="connsiteX7" fmla="*/ 2783544 w 2876631"/>
              <a:gd name="connsiteY7" fmla="*/ 1824764 h 3603106"/>
              <a:gd name="connsiteX8" fmla="*/ 2411776 w 2876631"/>
              <a:gd name="connsiteY8" fmla="*/ 0 h 3603106"/>
              <a:gd name="connsiteX0" fmla="*/ 224442 w 3019223"/>
              <a:gd name="connsiteY0" fmla="*/ 2687782 h 3603106"/>
              <a:gd name="connsiteX1" fmla="*/ 383 w 3019223"/>
              <a:gd name="connsiteY1" fmla="*/ 2963595 h 3603106"/>
              <a:gd name="connsiteX2" fmla="*/ 188046 w 3019223"/>
              <a:gd name="connsiteY2" fmla="*/ 3291667 h 3603106"/>
              <a:gd name="connsiteX3" fmla="*/ 765982 w 3019223"/>
              <a:gd name="connsiteY3" fmla="*/ 3595896 h 3603106"/>
              <a:gd name="connsiteX4" fmla="*/ 1469143 w 3019223"/>
              <a:gd name="connsiteY4" fmla="*/ 3480918 h 3603106"/>
              <a:gd name="connsiteX5" fmla="*/ 1927627 w 3019223"/>
              <a:gd name="connsiteY5" fmla="*/ 3185380 h 3603106"/>
              <a:gd name="connsiteX6" fmla="*/ 2446364 w 3019223"/>
              <a:gd name="connsiteY6" fmla="*/ 2678542 h 3603106"/>
              <a:gd name="connsiteX7" fmla="*/ 3009013 w 3019223"/>
              <a:gd name="connsiteY7" fmla="*/ 1448983 h 3603106"/>
              <a:gd name="connsiteX8" fmla="*/ 2411776 w 3019223"/>
              <a:gd name="connsiteY8" fmla="*/ 0 h 3603106"/>
              <a:gd name="connsiteX0" fmla="*/ 224442 w 3052299"/>
              <a:gd name="connsiteY0" fmla="*/ 2687782 h 3603106"/>
              <a:gd name="connsiteX1" fmla="*/ 383 w 3052299"/>
              <a:gd name="connsiteY1" fmla="*/ 2963595 h 3603106"/>
              <a:gd name="connsiteX2" fmla="*/ 188046 w 3052299"/>
              <a:gd name="connsiteY2" fmla="*/ 3291667 h 3603106"/>
              <a:gd name="connsiteX3" fmla="*/ 765982 w 3052299"/>
              <a:gd name="connsiteY3" fmla="*/ 3595896 h 3603106"/>
              <a:gd name="connsiteX4" fmla="*/ 1469143 w 3052299"/>
              <a:gd name="connsiteY4" fmla="*/ 3480918 h 3603106"/>
              <a:gd name="connsiteX5" fmla="*/ 1927627 w 3052299"/>
              <a:gd name="connsiteY5" fmla="*/ 3185380 h 3603106"/>
              <a:gd name="connsiteX6" fmla="*/ 2446364 w 3052299"/>
              <a:gd name="connsiteY6" fmla="*/ 2678542 h 3603106"/>
              <a:gd name="connsiteX7" fmla="*/ 3009013 w 3052299"/>
              <a:gd name="connsiteY7" fmla="*/ 1448983 h 3603106"/>
              <a:gd name="connsiteX8" fmla="*/ 2411776 w 3052299"/>
              <a:gd name="connsiteY8" fmla="*/ 0 h 3603106"/>
              <a:gd name="connsiteX0" fmla="*/ 224442 w 3092730"/>
              <a:gd name="connsiteY0" fmla="*/ 2687782 h 3603106"/>
              <a:gd name="connsiteX1" fmla="*/ 383 w 3092730"/>
              <a:gd name="connsiteY1" fmla="*/ 2963595 h 3603106"/>
              <a:gd name="connsiteX2" fmla="*/ 188046 w 3092730"/>
              <a:gd name="connsiteY2" fmla="*/ 3291667 h 3603106"/>
              <a:gd name="connsiteX3" fmla="*/ 765982 w 3092730"/>
              <a:gd name="connsiteY3" fmla="*/ 3595896 h 3603106"/>
              <a:gd name="connsiteX4" fmla="*/ 1469143 w 3092730"/>
              <a:gd name="connsiteY4" fmla="*/ 3480918 h 3603106"/>
              <a:gd name="connsiteX5" fmla="*/ 1927627 w 3092730"/>
              <a:gd name="connsiteY5" fmla="*/ 3185380 h 3603106"/>
              <a:gd name="connsiteX6" fmla="*/ 2446364 w 3092730"/>
              <a:gd name="connsiteY6" fmla="*/ 2678542 h 3603106"/>
              <a:gd name="connsiteX7" fmla="*/ 3059117 w 3092730"/>
              <a:gd name="connsiteY7" fmla="*/ 1511613 h 3603106"/>
              <a:gd name="connsiteX8" fmla="*/ 2411776 w 3092730"/>
              <a:gd name="connsiteY8" fmla="*/ 0 h 3603106"/>
              <a:gd name="connsiteX0" fmla="*/ 224442 w 3236071"/>
              <a:gd name="connsiteY0" fmla="*/ 2737886 h 3653210"/>
              <a:gd name="connsiteX1" fmla="*/ 383 w 3236071"/>
              <a:gd name="connsiteY1" fmla="*/ 3013699 h 3653210"/>
              <a:gd name="connsiteX2" fmla="*/ 188046 w 3236071"/>
              <a:gd name="connsiteY2" fmla="*/ 3341771 h 3653210"/>
              <a:gd name="connsiteX3" fmla="*/ 765982 w 3236071"/>
              <a:gd name="connsiteY3" fmla="*/ 3646000 h 3653210"/>
              <a:gd name="connsiteX4" fmla="*/ 1469143 w 3236071"/>
              <a:gd name="connsiteY4" fmla="*/ 3531022 h 3653210"/>
              <a:gd name="connsiteX5" fmla="*/ 1927627 w 3236071"/>
              <a:gd name="connsiteY5" fmla="*/ 3235484 h 3653210"/>
              <a:gd name="connsiteX6" fmla="*/ 2446364 w 3236071"/>
              <a:gd name="connsiteY6" fmla="*/ 2728646 h 3653210"/>
              <a:gd name="connsiteX7" fmla="*/ 3059117 w 3236071"/>
              <a:gd name="connsiteY7" fmla="*/ 1561717 h 3653210"/>
              <a:gd name="connsiteX8" fmla="*/ 2800082 w 3236071"/>
              <a:gd name="connsiteY8" fmla="*/ 0 h 3653210"/>
              <a:gd name="connsiteX0" fmla="*/ 224442 w 3098601"/>
              <a:gd name="connsiteY0" fmla="*/ 2737886 h 3653210"/>
              <a:gd name="connsiteX1" fmla="*/ 383 w 3098601"/>
              <a:gd name="connsiteY1" fmla="*/ 3013699 h 3653210"/>
              <a:gd name="connsiteX2" fmla="*/ 188046 w 3098601"/>
              <a:gd name="connsiteY2" fmla="*/ 3341771 h 3653210"/>
              <a:gd name="connsiteX3" fmla="*/ 765982 w 3098601"/>
              <a:gd name="connsiteY3" fmla="*/ 3646000 h 3653210"/>
              <a:gd name="connsiteX4" fmla="*/ 1469143 w 3098601"/>
              <a:gd name="connsiteY4" fmla="*/ 3531022 h 3653210"/>
              <a:gd name="connsiteX5" fmla="*/ 1927627 w 3098601"/>
              <a:gd name="connsiteY5" fmla="*/ 3235484 h 3653210"/>
              <a:gd name="connsiteX6" fmla="*/ 2446364 w 3098601"/>
              <a:gd name="connsiteY6" fmla="*/ 2728646 h 3653210"/>
              <a:gd name="connsiteX7" fmla="*/ 3059117 w 3098601"/>
              <a:gd name="connsiteY7" fmla="*/ 1561717 h 3653210"/>
              <a:gd name="connsiteX8" fmla="*/ 2800082 w 3098601"/>
              <a:gd name="connsiteY8" fmla="*/ 0 h 3653210"/>
              <a:gd name="connsiteX0" fmla="*/ 224442 w 3104157"/>
              <a:gd name="connsiteY0" fmla="*/ 2737886 h 3653210"/>
              <a:gd name="connsiteX1" fmla="*/ 383 w 3104157"/>
              <a:gd name="connsiteY1" fmla="*/ 3013699 h 3653210"/>
              <a:gd name="connsiteX2" fmla="*/ 188046 w 3104157"/>
              <a:gd name="connsiteY2" fmla="*/ 3341771 h 3653210"/>
              <a:gd name="connsiteX3" fmla="*/ 765982 w 3104157"/>
              <a:gd name="connsiteY3" fmla="*/ 3646000 h 3653210"/>
              <a:gd name="connsiteX4" fmla="*/ 1469143 w 3104157"/>
              <a:gd name="connsiteY4" fmla="*/ 3531022 h 3653210"/>
              <a:gd name="connsiteX5" fmla="*/ 1927627 w 3104157"/>
              <a:gd name="connsiteY5" fmla="*/ 3235484 h 3653210"/>
              <a:gd name="connsiteX6" fmla="*/ 2446364 w 3104157"/>
              <a:gd name="connsiteY6" fmla="*/ 2728646 h 3653210"/>
              <a:gd name="connsiteX7" fmla="*/ 3059117 w 3104157"/>
              <a:gd name="connsiteY7" fmla="*/ 1561717 h 3653210"/>
              <a:gd name="connsiteX8" fmla="*/ 2800082 w 3104157"/>
              <a:gd name="connsiteY8" fmla="*/ 0 h 3653210"/>
              <a:gd name="connsiteX0" fmla="*/ 224442 w 3094898"/>
              <a:gd name="connsiteY0" fmla="*/ 2737886 h 3653210"/>
              <a:gd name="connsiteX1" fmla="*/ 383 w 3094898"/>
              <a:gd name="connsiteY1" fmla="*/ 3013699 h 3653210"/>
              <a:gd name="connsiteX2" fmla="*/ 188046 w 3094898"/>
              <a:gd name="connsiteY2" fmla="*/ 3341771 h 3653210"/>
              <a:gd name="connsiteX3" fmla="*/ 765982 w 3094898"/>
              <a:gd name="connsiteY3" fmla="*/ 3646000 h 3653210"/>
              <a:gd name="connsiteX4" fmla="*/ 1469143 w 3094898"/>
              <a:gd name="connsiteY4" fmla="*/ 3531022 h 3653210"/>
              <a:gd name="connsiteX5" fmla="*/ 1927627 w 3094898"/>
              <a:gd name="connsiteY5" fmla="*/ 3235484 h 3653210"/>
              <a:gd name="connsiteX6" fmla="*/ 2496468 w 3094898"/>
              <a:gd name="connsiteY6" fmla="*/ 2728646 h 3653210"/>
              <a:gd name="connsiteX7" fmla="*/ 3059117 w 3094898"/>
              <a:gd name="connsiteY7" fmla="*/ 1561717 h 3653210"/>
              <a:gd name="connsiteX8" fmla="*/ 2800082 w 3094898"/>
              <a:gd name="connsiteY8" fmla="*/ 0 h 3653210"/>
              <a:gd name="connsiteX0" fmla="*/ 224442 w 3094898"/>
              <a:gd name="connsiteY0" fmla="*/ 2737886 h 3653081"/>
              <a:gd name="connsiteX1" fmla="*/ 383 w 3094898"/>
              <a:gd name="connsiteY1" fmla="*/ 3013699 h 3653081"/>
              <a:gd name="connsiteX2" fmla="*/ 188046 w 3094898"/>
              <a:gd name="connsiteY2" fmla="*/ 3341771 h 3653081"/>
              <a:gd name="connsiteX3" fmla="*/ 765982 w 3094898"/>
              <a:gd name="connsiteY3" fmla="*/ 3646000 h 3653081"/>
              <a:gd name="connsiteX4" fmla="*/ 1469143 w 3094898"/>
              <a:gd name="connsiteY4" fmla="*/ 3531022 h 3653081"/>
              <a:gd name="connsiteX5" fmla="*/ 1990258 w 3094898"/>
              <a:gd name="connsiteY5" fmla="*/ 3248010 h 3653081"/>
              <a:gd name="connsiteX6" fmla="*/ 2496468 w 3094898"/>
              <a:gd name="connsiteY6" fmla="*/ 2728646 h 3653081"/>
              <a:gd name="connsiteX7" fmla="*/ 3059117 w 3094898"/>
              <a:gd name="connsiteY7" fmla="*/ 1561717 h 3653081"/>
              <a:gd name="connsiteX8" fmla="*/ 2800082 w 3094898"/>
              <a:gd name="connsiteY8" fmla="*/ 0 h 3653081"/>
              <a:gd name="connsiteX0" fmla="*/ 224518 w 3094974"/>
              <a:gd name="connsiteY0" fmla="*/ 2737886 h 3701209"/>
              <a:gd name="connsiteX1" fmla="*/ 459 w 3094974"/>
              <a:gd name="connsiteY1" fmla="*/ 3013699 h 3701209"/>
              <a:gd name="connsiteX2" fmla="*/ 188122 w 3094974"/>
              <a:gd name="connsiteY2" fmla="*/ 3341771 h 3701209"/>
              <a:gd name="connsiteX3" fmla="*/ 841214 w 3094974"/>
              <a:gd name="connsiteY3" fmla="*/ 3696105 h 3701209"/>
              <a:gd name="connsiteX4" fmla="*/ 1469219 w 3094974"/>
              <a:gd name="connsiteY4" fmla="*/ 3531022 h 3701209"/>
              <a:gd name="connsiteX5" fmla="*/ 1990334 w 3094974"/>
              <a:gd name="connsiteY5" fmla="*/ 3248010 h 3701209"/>
              <a:gd name="connsiteX6" fmla="*/ 2496544 w 3094974"/>
              <a:gd name="connsiteY6" fmla="*/ 2728646 h 3701209"/>
              <a:gd name="connsiteX7" fmla="*/ 3059193 w 3094974"/>
              <a:gd name="connsiteY7" fmla="*/ 1561717 h 3701209"/>
              <a:gd name="connsiteX8" fmla="*/ 2800158 w 3094974"/>
              <a:gd name="connsiteY8" fmla="*/ 0 h 3701209"/>
              <a:gd name="connsiteX0" fmla="*/ 224518 w 3094974"/>
              <a:gd name="connsiteY0" fmla="*/ 2737886 h 3704980"/>
              <a:gd name="connsiteX1" fmla="*/ 459 w 3094974"/>
              <a:gd name="connsiteY1" fmla="*/ 3013699 h 3704980"/>
              <a:gd name="connsiteX2" fmla="*/ 188122 w 3094974"/>
              <a:gd name="connsiteY2" fmla="*/ 3341771 h 3704980"/>
              <a:gd name="connsiteX3" fmla="*/ 841214 w 3094974"/>
              <a:gd name="connsiteY3" fmla="*/ 3696105 h 3704980"/>
              <a:gd name="connsiteX4" fmla="*/ 1506797 w 3094974"/>
              <a:gd name="connsiteY4" fmla="*/ 3568600 h 3704980"/>
              <a:gd name="connsiteX5" fmla="*/ 1990334 w 3094974"/>
              <a:gd name="connsiteY5" fmla="*/ 3248010 h 3704980"/>
              <a:gd name="connsiteX6" fmla="*/ 2496544 w 3094974"/>
              <a:gd name="connsiteY6" fmla="*/ 2728646 h 3704980"/>
              <a:gd name="connsiteX7" fmla="*/ 3059193 w 3094974"/>
              <a:gd name="connsiteY7" fmla="*/ 1561717 h 3704980"/>
              <a:gd name="connsiteX8" fmla="*/ 2800158 w 3094974"/>
              <a:gd name="connsiteY8" fmla="*/ 0 h 3704980"/>
              <a:gd name="connsiteX0" fmla="*/ 224336 w 3094792"/>
              <a:gd name="connsiteY0" fmla="*/ 2737886 h 3703588"/>
              <a:gd name="connsiteX1" fmla="*/ 277 w 3094792"/>
              <a:gd name="connsiteY1" fmla="*/ 3013699 h 3703588"/>
              <a:gd name="connsiteX2" fmla="*/ 195056 w 3094792"/>
              <a:gd name="connsiteY2" fmla="*/ 3366676 h 3703588"/>
              <a:gd name="connsiteX3" fmla="*/ 841032 w 3094792"/>
              <a:gd name="connsiteY3" fmla="*/ 3696105 h 3703588"/>
              <a:gd name="connsiteX4" fmla="*/ 1506615 w 3094792"/>
              <a:gd name="connsiteY4" fmla="*/ 3568600 h 3703588"/>
              <a:gd name="connsiteX5" fmla="*/ 1990152 w 3094792"/>
              <a:gd name="connsiteY5" fmla="*/ 3248010 h 3703588"/>
              <a:gd name="connsiteX6" fmla="*/ 2496362 w 3094792"/>
              <a:gd name="connsiteY6" fmla="*/ 2728646 h 3703588"/>
              <a:gd name="connsiteX7" fmla="*/ 3059011 w 3094792"/>
              <a:gd name="connsiteY7" fmla="*/ 1561717 h 3703588"/>
              <a:gd name="connsiteX8" fmla="*/ 2799976 w 3094792"/>
              <a:gd name="connsiteY8" fmla="*/ 0 h 3703588"/>
              <a:gd name="connsiteX0" fmla="*/ 224336 w 3094792"/>
              <a:gd name="connsiteY0" fmla="*/ 2737886 h 3711166"/>
              <a:gd name="connsiteX1" fmla="*/ 277 w 3094792"/>
              <a:gd name="connsiteY1" fmla="*/ 3013699 h 3711166"/>
              <a:gd name="connsiteX2" fmla="*/ 195056 w 3094792"/>
              <a:gd name="connsiteY2" fmla="*/ 3366676 h 3711166"/>
              <a:gd name="connsiteX3" fmla="*/ 841032 w 3094792"/>
              <a:gd name="connsiteY3" fmla="*/ 3696105 h 3711166"/>
              <a:gd name="connsiteX4" fmla="*/ 1506615 w 3094792"/>
              <a:gd name="connsiteY4" fmla="*/ 3568600 h 3711166"/>
              <a:gd name="connsiteX5" fmla="*/ 1990152 w 3094792"/>
              <a:gd name="connsiteY5" fmla="*/ 3248010 h 3711166"/>
              <a:gd name="connsiteX6" fmla="*/ 2496362 w 3094792"/>
              <a:gd name="connsiteY6" fmla="*/ 2728646 h 3711166"/>
              <a:gd name="connsiteX7" fmla="*/ 3059011 w 3094792"/>
              <a:gd name="connsiteY7" fmla="*/ 1561717 h 3711166"/>
              <a:gd name="connsiteX8" fmla="*/ 2799976 w 3094792"/>
              <a:gd name="connsiteY8" fmla="*/ 0 h 3711166"/>
              <a:gd name="connsiteX0" fmla="*/ 224336 w 3094792"/>
              <a:gd name="connsiteY0" fmla="*/ 2737886 h 3705449"/>
              <a:gd name="connsiteX1" fmla="*/ 277 w 3094792"/>
              <a:gd name="connsiteY1" fmla="*/ 3013699 h 3705449"/>
              <a:gd name="connsiteX2" fmla="*/ 195056 w 3094792"/>
              <a:gd name="connsiteY2" fmla="*/ 3366676 h 3705449"/>
              <a:gd name="connsiteX3" fmla="*/ 841032 w 3094792"/>
              <a:gd name="connsiteY3" fmla="*/ 3696105 h 3705449"/>
              <a:gd name="connsiteX4" fmla="*/ 1524405 w 3094792"/>
              <a:gd name="connsiteY4" fmla="*/ 3582832 h 3705449"/>
              <a:gd name="connsiteX5" fmla="*/ 1990152 w 3094792"/>
              <a:gd name="connsiteY5" fmla="*/ 3248010 h 3705449"/>
              <a:gd name="connsiteX6" fmla="*/ 2496362 w 3094792"/>
              <a:gd name="connsiteY6" fmla="*/ 2728646 h 3705449"/>
              <a:gd name="connsiteX7" fmla="*/ 3059011 w 3094792"/>
              <a:gd name="connsiteY7" fmla="*/ 1561717 h 3705449"/>
              <a:gd name="connsiteX8" fmla="*/ 2799976 w 3094792"/>
              <a:gd name="connsiteY8" fmla="*/ 0 h 3705449"/>
              <a:gd name="connsiteX0" fmla="*/ 224336 w 3094792"/>
              <a:gd name="connsiteY0" fmla="*/ 2737886 h 3705266"/>
              <a:gd name="connsiteX1" fmla="*/ 277 w 3094792"/>
              <a:gd name="connsiteY1" fmla="*/ 3013699 h 3705266"/>
              <a:gd name="connsiteX2" fmla="*/ 195056 w 3094792"/>
              <a:gd name="connsiteY2" fmla="*/ 3366676 h 3705266"/>
              <a:gd name="connsiteX3" fmla="*/ 841032 w 3094792"/>
              <a:gd name="connsiteY3" fmla="*/ 3696105 h 3705266"/>
              <a:gd name="connsiteX4" fmla="*/ 1524405 w 3094792"/>
              <a:gd name="connsiteY4" fmla="*/ 3582832 h 3705266"/>
              <a:gd name="connsiteX5" fmla="*/ 2015058 w 3094792"/>
              <a:gd name="connsiteY5" fmla="*/ 3262242 h 3705266"/>
              <a:gd name="connsiteX6" fmla="*/ 2496362 w 3094792"/>
              <a:gd name="connsiteY6" fmla="*/ 2728646 h 3705266"/>
              <a:gd name="connsiteX7" fmla="*/ 3059011 w 3094792"/>
              <a:gd name="connsiteY7" fmla="*/ 1561717 h 3705266"/>
              <a:gd name="connsiteX8" fmla="*/ 2799976 w 3094792"/>
              <a:gd name="connsiteY8" fmla="*/ 0 h 3705266"/>
              <a:gd name="connsiteX0" fmla="*/ 224336 w 3094792"/>
              <a:gd name="connsiteY0" fmla="*/ 2737886 h 3705266"/>
              <a:gd name="connsiteX1" fmla="*/ 277 w 3094792"/>
              <a:gd name="connsiteY1" fmla="*/ 3013699 h 3705266"/>
              <a:gd name="connsiteX2" fmla="*/ 195056 w 3094792"/>
              <a:gd name="connsiteY2" fmla="*/ 3366676 h 3705266"/>
              <a:gd name="connsiteX3" fmla="*/ 841032 w 3094792"/>
              <a:gd name="connsiteY3" fmla="*/ 3696105 h 3705266"/>
              <a:gd name="connsiteX4" fmla="*/ 1524405 w 3094792"/>
              <a:gd name="connsiteY4" fmla="*/ 3582832 h 3705266"/>
              <a:gd name="connsiteX5" fmla="*/ 2015058 w 3094792"/>
              <a:gd name="connsiteY5" fmla="*/ 3262242 h 3705266"/>
              <a:gd name="connsiteX6" fmla="*/ 2496362 w 3094792"/>
              <a:gd name="connsiteY6" fmla="*/ 2728646 h 3705266"/>
              <a:gd name="connsiteX7" fmla="*/ 3059011 w 3094792"/>
              <a:gd name="connsiteY7" fmla="*/ 1561717 h 3705266"/>
              <a:gd name="connsiteX8" fmla="*/ 2799976 w 3094792"/>
              <a:gd name="connsiteY8" fmla="*/ 0 h 3705266"/>
              <a:gd name="connsiteX0" fmla="*/ 224336 w 3094792"/>
              <a:gd name="connsiteY0" fmla="*/ 2737886 h 3705266"/>
              <a:gd name="connsiteX1" fmla="*/ 277 w 3094792"/>
              <a:gd name="connsiteY1" fmla="*/ 3013699 h 3705266"/>
              <a:gd name="connsiteX2" fmla="*/ 195056 w 3094792"/>
              <a:gd name="connsiteY2" fmla="*/ 3366676 h 3705266"/>
              <a:gd name="connsiteX3" fmla="*/ 841032 w 3094792"/>
              <a:gd name="connsiteY3" fmla="*/ 3696105 h 3705266"/>
              <a:gd name="connsiteX4" fmla="*/ 1524405 w 3094792"/>
              <a:gd name="connsiteY4" fmla="*/ 3582832 h 3705266"/>
              <a:gd name="connsiteX5" fmla="*/ 2015058 w 3094792"/>
              <a:gd name="connsiteY5" fmla="*/ 3262242 h 3705266"/>
              <a:gd name="connsiteX6" fmla="*/ 2496362 w 3094792"/>
              <a:gd name="connsiteY6" fmla="*/ 2728646 h 3705266"/>
              <a:gd name="connsiteX7" fmla="*/ 3059011 w 3094792"/>
              <a:gd name="connsiteY7" fmla="*/ 1561717 h 3705266"/>
              <a:gd name="connsiteX8" fmla="*/ 2799976 w 3094792"/>
              <a:gd name="connsiteY8" fmla="*/ 0 h 3705266"/>
              <a:gd name="connsiteX0" fmla="*/ 224336 w 3091374"/>
              <a:gd name="connsiteY0" fmla="*/ 2737886 h 3705266"/>
              <a:gd name="connsiteX1" fmla="*/ 277 w 3091374"/>
              <a:gd name="connsiteY1" fmla="*/ 3013699 h 3705266"/>
              <a:gd name="connsiteX2" fmla="*/ 195056 w 3091374"/>
              <a:gd name="connsiteY2" fmla="*/ 3366676 h 3705266"/>
              <a:gd name="connsiteX3" fmla="*/ 841032 w 3091374"/>
              <a:gd name="connsiteY3" fmla="*/ 3696105 h 3705266"/>
              <a:gd name="connsiteX4" fmla="*/ 1524405 w 3091374"/>
              <a:gd name="connsiteY4" fmla="*/ 3582832 h 3705266"/>
              <a:gd name="connsiteX5" fmla="*/ 2015058 w 3091374"/>
              <a:gd name="connsiteY5" fmla="*/ 3262242 h 3705266"/>
              <a:gd name="connsiteX6" fmla="*/ 2542616 w 3091374"/>
              <a:gd name="connsiteY6" fmla="*/ 2725088 h 3705266"/>
              <a:gd name="connsiteX7" fmla="*/ 3059011 w 3091374"/>
              <a:gd name="connsiteY7" fmla="*/ 1561717 h 3705266"/>
              <a:gd name="connsiteX8" fmla="*/ 2799976 w 3091374"/>
              <a:gd name="connsiteY8" fmla="*/ 0 h 3705266"/>
              <a:gd name="connsiteX0" fmla="*/ 224336 w 3091374"/>
              <a:gd name="connsiteY0" fmla="*/ 2737886 h 3705266"/>
              <a:gd name="connsiteX1" fmla="*/ 277 w 3091374"/>
              <a:gd name="connsiteY1" fmla="*/ 3013699 h 3705266"/>
              <a:gd name="connsiteX2" fmla="*/ 195056 w 3091374"/>
              <a:gd name="connsiteY2" fmla="*/ 3366676 h 3705266"/>
              <a:gd name="connsiteX3" fmla="*/ 841032 w 3091374"/>
              <a:gd name="connsiteY3" fmla="*/ 3696105 h 3705266"/>
              <a:gd name="connsiteX4" fmla="*/ 1524405 w 3091374"/>
              <a:gd name="connsiteY4" fmla="*/ 3582832 h 3705266"/>
              <a:gd name="connsiteX5" fmla="*/ 2015058 w 3091374"/>
              <a:gd name="connsiteY5" fmla="*/ 3262242 h 3705266"/>
              <a:gd name="connsiteX6" fmla="*/ 2542616 w 3091374"/>
              <a:gd name="connsiteY6" fmla="*/ 2725088 h 3705266"/>
              <a:gd name="connsiteX7" fmla="*/ 3059011 w 3091374"/>
              <a:gd name="connsiteY7" fmla="*/ 1561717 h 3705266"/>
              <a:gd name="connsiteX8" fmla="*/ 2799976 w 3091374"/>
              <a:gd name="connsiteY8" fmla="*/ 0 h 3705266"/>
              <a:gd name="connsiteX0" fmla="*/ 224336 w 3091374"/>
              <a:gd name="connsiteY0" fmla="*/ 2737886 h 3705221"/>
              <a:gd name="connsiteX1" fmla="*/ 277 w 3091374"/>
              <a:gd name="connsiteY1" fmla="*/ 3013699 h 3705221"/>
              <a:gd name="connsiteX2" fmla="*/ 195056 w 3091374"/>
              <a:gd name="connsiteY2" fmla="*/ 3366676 h 3705221"/>
              <a:gd name="connsiteX3" fmla="*/ 841032 w 3091374"/>
              <a:gd name="connsiteY3" fmla="*/ 3696105 h 3705221"/>
              <a:gd name="connsiteX4" fmla="*/ 1524405 w 3091374"/>
              <a:gd name="connsiteY4" fmla="*/ 3582832 h 3705221"/>
              <a:gd name="connsiteX5" fmla="*/ 2036406 w 3091374"/>
              <a:gd name="connsiteY5" fmla="*/ 3265800 h 3705221"/>
              <a:gd name="connsiteX6" fmla="*/ 2542616 w 3091374"/>
              <a:gd name="connsiteY6" fmla="*/ 2725088 h 3705221"/>
              <a:gd name="connsiteX7" fmla="*/ 3059011 w 3091374"/>
              <a:gd name="connsiteY7" fmla="*/ 1561717 h 3705221"/>
              <a:gd name="connsiteX8" fmla="*/ 2799976 w 3091374"/>
              <a:gd name="connsiteY8" fmla="*/ 0 h 3705221"/>
              <a:gd name="connsiteX0" fmla="*/ 224336 w 3089272"/>
              <a:gd name="connsiteY0" fmla="*/ 2737886 h 3705221"/>
              <a:gd name="connsiteX1" fmla="*/ 277 w 3089272"/>
              <a:gd name="connsiteY1" fmla="*/ 3013699 h 3705221"/>
              <a:gd name="connsiteX2" fmla="*/ 195056 w 3089272"/>
              <a:gd name="connsiteY2" fmla="*/ 3366676 h 3705221"/>
              <a:gd name="connsiteX3" fmla="*/ 841032 w 3089272"/>
              <a:gd name="connsiteY3" fmla="*/ 3696105 h 3705221"/>
              <a:gd name="connsiteX4" fmla="*/ 1524405 w 3089272"/>
              <a:gd name="connsiteY4" fmla="*/ 3582832 h 3705221"/>
              <a:gd name="connsiteX5" fmla="*/ 2036406 w 3089272"/>
              <a:gd name="connsiteY5" fmla="*/ 3265800 h 3705221"/>
              <a:gd name="connsiteX6" fmla="*/ 2571079 w 3089272"/>
              <a:gd name="connsiteY6" fmla="*/ 2703740 h 3705221"/>
              <a:gd name="connsiteX7" fmla="*/ 3059011 w 3089272"/>
              <a:gd name="connsiteY7" fmla="*/ 1561717 h 3705221"/>
              <a:gd name="connsiteX8" fmla="*/ 2799976 w 3089272"/>
              <a:gd name="connsiteY8" fmla="*/ 0 h 3705221"/>
              <a:gd name="connsiteX0" fmla="*/ 224336 w 3089272"/>
              <a:gd name="connsiteY0" fmla="*/ 2737886 h 3706413"/>
              <a:gd name="connsiteX1" fmla="*/ 277 w 3089272"/>
              <a:gd name="connsiteY1" fmla="*/ 3013699 h 3706413"/>
              <a:gd name="connsiteX2" fmla="*/ 195056 w 3089272"/>
              <a:gd name="connsiteY2" fmla="*/ 3366676 h 3706413"/>
              <a:gd name="connsiteX3" fmla="*/ 841032 w 3089272"/>
              <a:gd name="connsiteY3" fmla="*/ 3696105 h 3706413"/>
              <a:gd name="connsiteX4" fmla="*/ 1524405 w 3089272"/>
              <a:gd name="connsiteY4" fmla="*/ 3582832 h 3706413"/>
              <a:gd name="connsiteX5" fmla="*/ 2036406 w 3089272"/>
              <a:gd name="connsiteY5" fmla="*/ 3265800 h 3706413"/>
              <a:gd name="connsiteX6" fmla="*/ 2571079 w 3089272"/>
              <a:gd name="connsiteY6" fmla="*/ 2703740 h 3706413"/>
              <a:gd name="connsiteX7" fmla="*/ 3059011 w 3089272"/>
              <a:gd name="connsiteY7" fmla="*/ 1561717 h 3706413"/>
              <a:gd name="connsiteX8" fmla="*/ 2799976 w 3089272"/>
              <a:gd name="connsiteY8" fmla="*/ 0 h 3706413"/>
              <a:gd name="connsiteX0" fmla="*/ 224336 w 3106007"/>
              <a:gd name="connsiteY0" fmla="*/ 2737886 h 3706413"/>
              <a:gd name="connsiteX1" fmla="*/ 277 w 3106007"/>
              <a:gd name="connsiteY1" fmla="*/ 3013699 h 3706413"/>
              <a:gd name="connsiteX2" fmla="*/ 195056 w 3106007"/>
              <a:gd name="connsiteY2" fmla="*/ 3366676 h 3706413"/>
              <a:gd name="connsiteX3" fmla="*/ 841032 w 3106007"/>
              <a:gd name="connsiteY3" fmla="*/ 3696105 h 3706413"/>
              <a:gd name="connsiteX4" fmla="*/ 1524405 w 3106007"/>
              <a:gd name="connsiteY4" fmla="*/ 3582832 h 3706413"/>
              <a:gd name="connsiteX5" fmla="*/ 2036406 w 3106007"/>
              <a:gd name="connsiteY5" fmla="*/ 3265800 h 3706413"/>
              <a:gd name="connsiteX6" fmla="*/ 2571079 w 3106007"/>
              <a:gd name="connsiteY6" fmla="*/ 2703740 h 3706413"/>
              <a:gd name="connsiteX7" fmla="*/ 3059011 w 3106007"/>
              <a:gd name="connsiteY7" fmla="*/ 1561717 h 3706413"/>
              <a:gd name="connsiteX8" fmla="*/ 2799976 w 3106007"/>
              <a:gd name="connsiteY8" fmla="*/ 0 h 3706413"/>
              <a:gd name="connsiteX0" fmla="*/ 224336 w 3106007"/>
              <a:gd name="connsiteY0" fmla="*/ 2737886 h 3706413"/>
              <a:gd name="connsiteX1" fmla="*/ 277 w 3106007"/>
              <a:gd name="connsiteY1" fmla="*/ 3013699 h 3706413"/>
              <a:gd name="connsiteX2" fmla="*/ 195056 w 3106007"/>
              <a:gd name="connsiteY2" fmla="*/ 3366676 h 3706413"/>
              <a:gd name="connsiteX3" fmla="*/ 841032 w 3106007"/>
              <a:gd name="connsiteY3" fmla="*/ 3696105 h 3706413"/>
              <a:gd name="connsiteX4" fmla="*/ 1524405 w 3106007"/>
              <a:gd name="connsiteY4" fmla="*/ 3582832 h 3706413"/>
              <a:gd name="connsiteX5" fmla="*/ 2036406 w 3106007"/>
              <a:gd name="connsiteY5" fmla="*/ 3265800 h 3706413"/>
              <a:gd name="connsiteX6" fmla="*/ 2571079 w 3106007"/>
              <a:gd name="connsiteY6" fmla="*/ 2703740 h 3706413"/>
              <a:gd name="connsiteX7" fmla="*/ 3059011 w 3106007"/>
              <a:gd name="connsiteY7" fmla="*/ 1561717 h 3706413"/>
              <a:gd name="connsiteX8" fmla="*/ 2799976 w 3106007"/>
              <a:gd name="connsiteY8" fmla="*/ 0 h 3706413"/>
              <a:gd name="connsiteX0" fmla="*/ 224070 w 3105741"/>
              <a:gd name="connsiteY0" fmla="*/ 2737886 h 3703317"/>
              <a:gd name="connsiteX1" fmla="*/ 11 w 3105741"/>
              <a:gd name="connsiteY1" fmla="*/ 3013699 h 3703317"/>
              <a:gd name="connsiteX2" fmla="*/ 232368 w 3105741"/>
              <a:gd name="connsiteY2" fmla="*/ 3416780 h 3703317"/>
              <a:gd name="connsiteX3" fmla="*/ 840766 w 3105741"/>
              <a:gd name="connsiteY3" fmla="*/ 3696105 h 3703317"/>
              <a:gd name="connsiteX4" fmla="*/ 1524139 w 3105741"/>
              <a:gd name="connsiteY4" fmla="*/ 3582832 h 3703317"/>
              <a:gd name="connsiteX5" fmla="*/ 2036140 w 3105741"/>
              <a:gd name="connsiteY5" fmla="*/ 3265800 h 3703317"/>
              <a:gd name="connsiteX6" fmla="*/ 2570813 w 3105741"/>
              <a:gd name="connsiteY6" fmla="*/ 2703740 h 3703317"/>
              <a:gd name="connsiteX7" fmla="*/ 3058745 w 3105741"/>
              <a:gd name="connsiteY7" fmla="*/ 1561717 h 3703317"/>
              <a:gd name="connsiteX8" fmla="*/ 2799710 w 3105741"/>
              <a:gd name="connsiteY8" fmla="*/ 0 h 3703317"/>
              <a:gd name="connsiteX0" fmla="*/ 224070 w 3066152"/>
              <a:gd name="connsiteY0" fmla="*/ 2737886 h 3703317"/>
              <a:gd name="connsiteX1" fmla="*/ 11 w 3066152"/>
              <a:gd name="connsiteY1" fmla="*/ 3013699 h 3703317"/>
              <a:gd name="connsiteX2" fmla="*/ 232368 w 3066152"/>
              <a:gd name="connsiteY2" fmla="*/ 3416780 h 3703317"/>
              <a:gd name="connsiteX3" fmla="*/ 840766 w 3066152"/>
              <a:gd name="connsiteY3" fmla="*/ 3696105 h 3703317"/>
              <a:gd name="connsiteX4" fmla="*/ 1524139 w 3066152"/>
              <a:gd name="connsiteY4" fmla="*/ 3582832 h 3703317"/>
              <a:gd name="connsiteX5" fmla="*/ 2036140 w 3066152"/>
              <a:gd name="connsiteY5" fmla="*/ 3265800 h 3703317"/>
              <a:gd name="connsiteX6" fmla="*/ 2570813 w 3066152"/>
              <a:gd name="connsiteY6" fmla="*/ 2703740 h 3703317"/>
              <a:gd name="connsiteX7" fmla="*/ 3058745 w 3066152"/>
              <a:gd name="connsiteY7" fmla="*/ 1561717 h 3703317"/>
              <a:gd name="connsiteX8" fmla="*/ 2799710 w 3066152"/>
              <a:gd name="connsiteY8" fmla="*/ 0 h 3703317"/>
              <a:gd name="connsiteX0" fmla="*/ 224070 w 3070016"/>
              <a:gd name="connsiteY0" fmla="*/ 2737886 h 3703317"/>
              <a:gd name="connsiteX1" fmla="*/ 11 w 3070016"/>
              <a:gd name="connsiteY1" fmla="*/ 3013699 h 3703317"/>
              <a:gd name="connsiteX2" fmla="*/ 232368 w 3070016"/>
              <a:gd name="connsiteY2" fmla="*/ 3416780 h 3703317"/>
              <a:gd name="connsiteX3" fmla="*/ 840766 w 3070016"/>
              <a:gd name="connsiteY3" fmla="*/ 3696105 h 3703317"/>
              <a:gd name="connsiteX4" fmla="*/ 1524139 w 3070016"/>
              <a:gd name="connsiteY4" fmla="*/ 3582832 h 3703317"/>
              <a:gd name="connsiteX5" fmla="*/ 2036140 w 3070016"/>
              <a:gd name="connsiteY5" fmla="*/ 3265800 h 3703317"/>
              <a:gd name="connsiteX6" fmla="*/ 2570813 w 3070016"/>
              <a:gd name="connsiteY6" fmla="*/ 2703740 h 3703317"/>
              <a:gd name="connsiteX7" fmla="*/ 3058745 w 3070016"/>
              <a:gd name="connsiteY7" fmla="*/ 1561717 h 3703317"/>
              <a:gd name="connsiteX8" fmla="*/ 2799710 w 3070016"/>
              <a:gd name="connsiteY8" fmla="*/ 0 h 3703317"/>
              <a:gd name="connsiteX0" fmla="*/ 224070 w 3070227"/>
              <a:gd name="connsiteY0" fmla="*/ 2737886 h 3703317"/>
              <a:gd name="connsiteX1" fmla="*/ 11 w 3070227"/>
              <a:gd name="connsiteY1" fmla="*/ 3013699 h 3703317"/>
              <a:gd name="connsiteX2" fmla="*/ 232368 w 3070227"/>
              <a:gd name="connsiteY2" fmla="*/ 3416780 h 3703317"/>
              <a:gd name="connsiteX3" fmla="*/ 840766 w 3070227"/>
              <a:gd name="connsiteY3" fmla="*/ 3696105 h 3703317"/>
              <a:gd name="connsiteX4" fmla="*/ 1524139 w 3070227"/>
              <a:gd name="connsiteY4" fmla="*/ 3582832 h 3703317"/>
              <a:gd name="connsiteX5" fmla="*/ 2036140 w 3070227"/>
              <a:gd name="connsiteY5" fmla="*/ 3265800 h 3703317"/>
              <a:gd name="connsiteX6" fmla="*/ 2570813 w 3070227"/>
              <a:gd name="connsiteY6" fmla="*/ 2703740 h 3703317"/>
              <a:gd name="connsiteX7" fmla="*/ 3058745 w 3070227"/>
              <a:gd name="connsiteY7" fmla="*/ 1561717 h 3703317"/>
              <a:gd name="connsiteX8" fmla="*/ 2799710 w 3070227"/>
              <a:gd name="connsiteY8" fmla="*/ 0 h 3703317"/>
              <a:gd name="connsiteX0" fmla="*/ 224070 w 3106023"/>
              <a:gd name="connsiteY0" fmla="*/ 1772279 h 2737710"/>
              <a:gd name="connsiteX1" fmla="*/ 11 w 3106023"/>
              <a:gd name="connsiteY1" fmla="*/ 2048092 h 2737710"/>
              <a:gd name="connsiteX2" fmla="*/ 232368 w 3106023"/>
              <a:gd name="connsiteY2" fmla="*/ 2451173 h 2737710"/>
              <a:gd name="connsiteX3" fmla="*/ 840766 w 3106023"/>
              <a:gd name="connsiteY3" fmla="*/ 2730498 h 2737710"/>
              <a:gd name="connsiteX4" fmla="*/ 1524139 w 3106023"/>
              <a:gd name="connsiteY4" fmla="*/ 2617225 h 2737710"/>
              <a:gd name="connsiteX5" fmla="*/ 2036140 w 3106023"/>
              <a:gd name="connsiteY5" fmla="*/ 2300193 h 2737710"/>
              <a:gd name="connsiteX6" fmla="*/ 2570813 w 3106023"/>
              <a:gd name="connsiteY6" fmla="*/ 1738133 h 2737710"/>
              <a:gd name="connsiteX7" fmla="*/ 3058745 w 3106023"/>
              <a:gd name="connsiteY7" fmla="*/ 596110 h 2737710"/>
              <a:gd name="connsiteX8" fmla="*/ 3088660 w 3106023"/>
              <a:gd name="connsiteY8" fmla="*/ 0 h 2737710"/>
              <a:gd name="connsiteX0" fmla="*/ 224070 w 3095980"/>
              <a:gd name="connsiteY0" fmla="*/ 1772279 h 2737710"/>
              <a:gd name="connsiteX1" fmla="*/ 11 w 3095980"/>
              <a:gd name="connsiteY1" fmla="*/ 2048092 h 2737710"/>
              <a:gd name="connsiteX2" fmla="*/ 232368 w 3095980"/>
              <a:gd name="connsiteY2" fmla="*/ 2451173 h 2737710"/>
              <a:gd name="connsiteX3" fmla="*/ 840766 w 3095980"/>
              <a:gd name="connsiteY3" fmla="*/ 2730498 h 2737710"/>
              <a:gd name="connsiteX4" fmla="*/ 1524139 w 3095980"/>
              <a:gd name="connsiteY4" fmla="*/ 2617225 h 2737710"/>
              <a:gd name="connsiteX5" fmla="*/ 2036140 w 3095980"/>
              <a:gd name="connsiteY5" fmla="*/ 2300193 h 2737710"/>
              <a:gd name="connsiteX6" fmla="*/ 2570813 w 3095980"/>
              <a:gd name="connsiteY6" fmla="*/ 1738133 h 2737710"/>
              <a:gd name="connsiteX7" fmla="*/ 3058745 w 3095980"/>
              <a:gd name="connsiteY7" fmla="*/ 596110 h 2737710"/>
              <a:gd name="connsiteX8" fmla="*/ 3088660 w 3095980"/>
              <a:gd name="connsiteY8" fmla="*/ 0 h 2737710"/>
              <a:gd name="connsiteX0" fmla="*/ 224070 w 3094176"/>
              <a:gd name="connsiteY0" fmla="*/ 1772279 h 2737710"/>
              <a:gd name="connsiteX1" fmla="*/ 11 w 3094176"/>
              <a:gd name="connsiteY1" fmla="*/ 2048092 h 2737710"/>
              <a:gd name="connsiteX2" fmla="*/ 232368 w 3094176"/>
              <a:gd name="connsiteY2" fmla="*/ 2451173 h 2737710"/>
              <a:gd name="connsiteX3" fmla="*/ 840766 w 3094176"/>
              <a:gd name="connsiteY3" fmla="*/ 2730498 h 2737710"/>
              <a:gd name="connsiteX4" fmla="*/ 1524139 w 3094176"/>
              <a:gd name="connsiteY4" fmla="*/ 2617225 h 2737710"/>
              <a:gd name="connsiteX5" fmla="*/ 2036140 w 3094176"/>
              <a:gd name="connsiteY5" fmla="*/ 2300193 h 2737710"/>
              <a:gd name="connsiteX6" fmla="*/ 2570813 w 3094176"/>
              <a:gd name="connsiteY6" fmla="*/ 1738133 h 2737710"/>
              <a:gd name="connsiteX7" fmla="*/ 3058745 w 3094176"/>
              <a:gd name="connsiteY7" fmla="*/ 596110 h 2737710"/>
              <a:gd name="connsiteX8" fmla="*/ 3088660 w 3094176"/>
              <a:gd name="connsiteY8" fmla="*/ 0 h 2737710"/>
              <a:gd name="connsiteX0" fmla="*/ 224070 w 3093437"/>
              <a:gd name="connsiteY0" fmla="*/ 1772279 h 2737710"/>
              <a:gd name="connsiteX1" fmla="*/ 11 w 3093437"/>
              <a:gd name="connsiteY1" fmla="*/ 2048092 h 2737710"/>
              <a:gd name="connsiteX2" fmla="*/ 232368 w 3093437"/>
              <a:gd name="connsiteY2" fmla="*/ 2451173 h 2737710"/>
              <a:gd name="connsiteX3" fmla="*/ 840766 w 3093437"/>
              <a:gd name="connsiteY3" fmla="*/ 2730498 h 2737710"/>
              <a:gd name="connsiteX4" fmla="*/ 1524139 w 3093437"/>
              <a:gd name="connsiteY4" fmla="*/ 2617225 h 2737710"/>
              <a:gd name="connsiteX5" fmla="*/ 2036140 w 3093437"/>
              <a:gd name="connsiteY5" fmla="*/ 2300193 h 2737710"/>
              <a:gd name="connsiteX6" fmla="*/ 2570813 w 3093437"/>
              <a:gd name="connsiteY6" fmla="*/ 1738133 h 2737710"/>
              <a:gd name="connsiteX7" fmla="*/ 3058745 w 3093437"/>
              <a:gd name="connsiteY7" fmla="*/ 596110 h 2737710"/>
              <a:gd name="connsiteX8" fmla="*/ 3088660 w 3093437"/>
              <a:gd name="connsiteY8" fmla="*/ 0 h 2737710"/>
              <a:gd name="connsiteX0" fmla="*/ 224070 w 3070621"/>
              <a:gd name="connsiteY0" fmla="*/ 1772279 h 2737710"/>
              <a:gd name="connsiteX1" fmla="*/ 11 w 3070621"/>
              <a:gd name="connsiteY1" fmla="*/ 2048092 h 2737710"/>
              <a:gd name="connsiteX2" fmla="*/ 232368 w 3070621"/>
              <a:gd name="connsiteY2" fmla="*/ 2451173 h 2737710"/>
              <a:gd name="connsiteX3" fmla="*/ 840766 w 3070621"/>
              <a:gd name="connsiteY3" fmla="*/ 2730498 h 2737710"/>
              <a:gd name="connsiteX4" fmla="*/ 1524139 w 3070621"/>
              <a:gd name="connsiteY4" fmla="*/ 2617225 h 2737710"/>
              <a:gd name="connsiteX5" fmla="*/ 2036140 w 3070621"/>
              <a:gd name="connsiteY5" fmla="*/ 2300193 h 2737710"/>
              <a:gd name="connsiteX6" fmla="*/ 2570813 w 3070621"/>
              <a:gd name="connsiteY6" fmla="*/ 1738133 h 2737710"/>
              <a:gd name="connsiteX7" fmla="*/ 3058745 w 3070621"/>
              <a:gd name="connsiteY7" fmla="*/ 596110 h 2737710"/>
              <a:gd name="connsiteX8" fmla="*/ 3029187 w 3070621"/>
              <a:gd name="connsiteY8" fmla="*/ 0 h 2737710"/>
              <a:gd name="connsiteX0" fmla="*/ 224070 w 3078532"/>
              <a:gd name="connsiteY0" fmla="*/ 1772279 h 2737710"/>
              <a:gd name="connsiteX1" fmla="*/ 11 w 3078532"/>
              <a:gd name="connsiteY1" fmla="*/ 2048092 h 2737710"/>
              <a:gd name="connsiteX2" fmla="*/ 232368 w 3078532"/>
              <a:gd name="connsiteY2" fmla="*/ 2451173 h 2737710"/>
              <a:gd name="connsiteX3" fmla="*/ 840766 w 3078532"/>
              <a:gd name="connsiteY3" fmla="*/ 2730498 h 2737710"/>
              <a:gd name="connsiteX4" fmla="*/ 1524139 w 3078532"/>
              <a:gd name="connsiteY4" fmla="*/ 2617225 h 2737710"/>
              <a:gd name="connsiteX5" fmla="*/ 2036140 w 3078532"/>
              <a:gd name="connsiteY5" fmla="*/ 2300193 h 2737710"/>
              <a:gd name="connsiteX6" fmla="*/ 2570813 w 3078532"/>
              <a:gd name="connsiteY6" fmla="*/ 1738133 h 2737710"/>
              <a:gd name="connsiteX7" fmla="*/ 3058745 w 3078532"/>
              <a:gd name="connsiteY7" fmla="*/ 596110 h 2737710"/>
              <a:gd name="connsiteX8" fmla="*/ 3029187 w 3078532"/>
              <a:gd name="connsiteY8" fmla="*/ 0 h 2737710"/>
              <a:gd name="connsiteX0" fmla="*/ 224070 w 3073735"/>
              <a:gd name="connsiteY0" fmla="*/ 1768562 h 2733993"/>
              <a:gd name="connsiteX1" fmla="*/ 11 w 3073735"/>
              <a:gd name="connsiteY1" fmla="*/ 2044375 h 2733993"/>
              <a:gd name="connsiteX2" fmla="*/ 232368 w 3073735"/>
              <a:gd name="connsiteY2" fmla="*/ 2447456 h 2733993"/>
              <a:gd name="connsiteX3" fmla="*/ 840766 w 3073735"/>
              <a:gd name="connsiteY3" fmla="*/ 2726781 h 2733993"/>
              <a:gd name="connsiteX4" fmla="*/ 1524139 w 3073735"/>
              <a:gd name="connsiteY4" fmla="*/ 2613508 h 2733993"/>
              <a:gd name="connsiteX5" fmla="*/ 2036140 w 3073735"/>
              <a:gd name="connsiteY5" fmla="*/ 2296476 h 2733993"/>
              <a:gd name="connsiteX6" fmla="*/ 2570813 w 3073735"/>
              <a:gd name="connsiteY6" fmla="*/ 1734416 h 2733993"/>
              <a:gd name="connsiteX7" fmla="*/ 3058745 w 3073735"/>
              <a:gd name="connsiteY7" fmla="*/ 592393 h 2733993"/>
              <a:gd name="connsiteX8" fmla="*/ 3010601 w 3073735"/>
              <a:gd name="connsiteY8" fmla="*/ 0 h 273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73735" h="2733993">
                <a:moveTo>
                  <a:pt x="224070" y="1768562"/>
                </a:moveTo>
                <a:cubicBezTo>
                  <a:pt x="133969" y="1834980"/>
                  <a:pt x="-1372" y="1931226"/>
                  <a:pt x="11" y="2044375"/>
                </a:cubicBezTo>
                <a:cubicBezTo>
                  <a:pt x="1394" y="2157524"/>
                  <a:pt x="92242" y="2333722"/>
                  <a:pt x="232368" y="2447456"/>
                </a:cubicBezTo>
                <a:cubicBezTo>
                  <a:pt x="372494" y="2561190"/>
                  <a:pt x="625471" y="2699106"/>
                  <a:pt x="840766" y="2726781"/>
                </a:cubicBezTo>
                <a:cubicBezTo>
                  <a:pt x="1056061" y="2754456"/>
                  <a:pt x="1324910" y="2699458"/>
                  <a:pt x="1524139" y="2613508"/>
                </a:cubicBezTo>
                <a:cubicBezTo>
                  <a:pt x="1723368" y="2527558"/>
                  <a:pt x="1861694" y="2442991"/>
                  <a:pt x="2036140" y="2296476"/>
                </a:cubicBezTo>
                <a:cubicBezTo>
                  <a:pt x="2210586" y="2149961"/>
                  <a:pt x="2350275" y="2056008"/>
                  <a:pt x="2570813" y="1734416"/>
                </a:cubicBezTo>
                <a:cubicBezTo>
                  <a:pt x="2791351" y="1412824"/>
                  <a:pt x="2982859" y="1118490"/>
                  <a:pt x="3058745" y="592393"/>
                </a:cubicBezTo>
                <a:cubicBezTo>
                  <a:pt x="3094397" y="325986"/>
                  <a:pt x="3061694" y="158758"/>
                  <a:pt x="3010601" y="0"/>
                </a:cubicBezTo>
              </a:path>
            </a:pathLst>
          </a:cu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269287" y="3292641"/>
            <a:ext cx="364959" cy="36495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4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8" presetClass="emph" presetSubtype="0" fill="hold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Rot by="-2700000" p14:bounceEnd="50000">
                                          <p:cBhvr>
                                            <p:cTn id="6" dur="1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7" presetID="37" presetClass="path" presetSubtype="0" fill="hold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5E-6 1.85185E-6 C -0.00312 0.00833 -0.00989 0.02407 -0.0144 0.03634 C -0.01893 0.04954 -0.02344 0.06204 -0.02674 0.07847 C -0.03021 0.09491 -0.03282 0.11389 -0.03489 0.13426 C -0.03681 0.1544 -0.03785 0.18102 -0.03855 0.20116 " pathEditMode="relative" rAng="0" ptsTypes="faaaf" p14:bounceEnd="50000">
                                          <p:cBhvr>
                                            <p:cTn id="8" dur="1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927" y="100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9" presetID="37" presetClass="path" presetSubtype="0" fill="hold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11111E-6 1.48148E-6 C 0.00347 0.00486 0.01406 0.00579 0.02239 0.00833 C 0.0309 0.01088 0.03854 0.01342 0.04983 0.01504 C 0.06111 0.01667 0.07674 0.01736 0.09028 0.01805 C 0.10399 0.01875 0.12569 0.01991 0.13194 0.01898 " pathEditMode="relative" rAng="0" ptsTypes="faaaf" p14:bounceEnd="50000">
                                          <p:cBhvr>
                                            <p:cTn id="10" dur="1500" fill="hold"/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6597" y="99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1" presetID="37" presetClass="path" presetSubtype="0" fill="hold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77778E-6 -0.00023 C 0.00521 -0.00023 0.00885 -0.01967 0.01163 -0.03055 C 0.01458 -0.04143 0.0158 -0.05417 0.01718 -0.06713 C 0.01875 -0.08009 0.01909 -0.09282 0.01996 -0.10856 C 0.02083 -0.12454 0.02205 -0.15162 0.02257 -0.16273 " pathEditMode="relative" rAng="0" ptsTypes="faaaf" p14:bounceEnd="50000">
                                          <p:cBhvr>
                                            <p:cTn id="12" dur="15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128" y="-812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3" presetID="37" presetClass="path" presetSubtype="0" fill="hold" nodeType="with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.00746 0.00463 C 0.00208 0.00347 -0.00747 -0.0088 -0.01597 -0.01412 C -0.02552 -0.02083 -0.03629 -0.03078 -0.04948 -0.03633 C -0.06267 -0.04189 -0.08177 -0.04467 -0.09566 -0.04698 C -0.10955 -0.04929 -0.12483 -0.04999 -0.13247 -0.05068 " pathEditMode="relative" rAng="0" ptsTypes="faaaf" p14:bounceEnd="50000">
                                          <p:cBhvr>
                                            <p:cTn id="14" dur="1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6997" y="-2777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9" dur="500"/>
                                            <p:tgtEl>
                                              <p:spTgt spid="7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10" presetClass="entr" presetSubtype="0" repeatCount="2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2" dur="25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3" presetID="0" presetClass="path" presetSubtype="0" repeatCount="2000" accel="10000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4.44444E-6 -2.96296E-6 C -0.03264 0.02246 -0.02743 0.05486 -0.01528 0.07315 C -0.004 0.09514 0.03611 0.1294 0.06805 0.13264 C 0.1 0.13588 0.14566 0.11459 0.17621 0.09236 C 0.20677 0.07014 0.23107 0.0331 0.25156 -0.00115 C 0.27204 -0.03541 0.28975 -0.06898 0.29878 -0.1125 C 0.31527 -0.16852 0.31597 -0.2287 0.30555 -0.26273 " pathEditMode="relative" rAng="0" ptsTypes="faaaasf">
                                          <p:cBhvr>
                                            <p:cTn id="24" dur="20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167" y="-6343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5" grpId="0" animBg="1"/>
          <p:bldP spid="29" grpId="0" animBg="1"/>
          <p:bldP spid="29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8" presetClass="emph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-2700000">
                                          <p:cBhvr>
                                            <p:cTn id="6" dur="1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7" presetID="37" presetClass="pat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5E-6 1.85185E-6 C -0.00312 0.00833 -0.00989 0.02407 -0.0144 0.03634 C -0.01893 0.04954 -0.02344 0.06204 -0.02674 0.07847 C -0.03021 0.09491 -0.03282 0.11389 -0.03489 0.13426 C -0.03681 0.1544 -0.03785 0.18102 -0.03855 0.20116 " pathEditMode="relative" rAng="0" ptsTypes="faaaf">
                                          <p:cBhvr>
                                            <p:cTn id="8" dur="1500" fill="hold"/>
                                            <p:tgtEl>
                                              <p:spTgt spid="38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927" y="100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9" presetID="37" presetClass="pat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1.11111E-6 1.48148E-6 C 0.00347 0.00486 0.01406 0.00579 0.02239 0.00833 C 0.0309 0.01088 0.03854 0.01342 0.04983 0.01504 C 0.06111 0.01667 0.07674 0.01736 0.09028 0.01805 C 0.10399 0.01875 0.12569 0.01991 0.13194 0.01898 " pathEditMode="relative" rAng="0" ptsTypes="faaaf">
                                          <p:cBhvr>
                                            <p:cTn id="10" dur="1500" fill="hold"/>
                                            <p:tgtEl>
                                              <p:spTgt spid="6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6597" y="99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1" presetID="37" presetClass="pat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2.77778E-6 -0.00023 C 0.00521 -0.00023 0.00885 -0.01967 0.01163 -0.03055 C 0.01458 -0.04143 0.0158 -0.05417 0.01718 -0.06713 C 0.01875 -0.08009 0.01909 -0.09282 0.01996 -0.10856 C 0.02083 -0.12454 0.02205 -0.15162 0.02257 -0.16273 " pathEditMode="relative" rAng="0" ptsTypes="faaaf">
                                          <p:cBhvr>
                                            <p:cTn id="12" dur="1500" fill="hold"/>
                                            <p:tgtEl>
                                              <p:spTgt spid="6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128" y="-812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3" presetID="37" presetClass="path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.00746 0.00463 C 0.00208 0.00347 -0.00747 -0.0088 -0.01597 -0.01412 C -0.02552 -0.02083 -0.03629 -0.03078 -0.04948 -0.03633 C -0.06267 -0.04189 -0.08177 -0.04467 -0.09566 -0.04698 C -0.10955 -0.04929 -0.12483 -0.04999 -0.13247 -0.05068 " pathEditMode="relative" rAng="0" ptsTypes="faaaf">
                                          <p:cBhvr>
                                            <p:cTn id="14" dur="15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6997" y="-2777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5" fill="hold">
                          <p:stCondLst>
                            <p:cond delay="indefinite"/>
                          </p:stCondLst>
                          <p:childTnLst>
                            <p:par>
                              <p:cTn id="1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7" presetID="10" presetClass="entr" presetSubtype="0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9" dur="500"/>
                                            <p:tgtEl>
                                              <p:spTgt spid="7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0" presetID="10" presetClass="entr" presetSubtype="0" repeatCount="2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2" dur="25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3" presetID="0" presetClass="path" presetSubtype="0" repeatCount="2000" accel="10000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4.44444E-6 -2.96296E-6 C -0.03264 0.02246 -0.02743 0.05486 -0.01528 0.07315 C -0.004 0.09514 0.03611 0.1294 0.06805 0.13264 C 0.1 0.13588 0.14566 0.11459 0.17621 0.09236 C 0.20677 0.07014 0.23107 0.0331 0.25156 -0.00115 C 0.27204 -0.03541 0.28975 -0.06898 0.29878 -0.1125 C 0.31527 -0.16852 0.31597 -0.2287 0.30555 -0.26273 " pathEditMode="relative" rAng="0" ptsTypes="faaaasf">
                                          <p:cBhvr>
                                            <p:cTn id="24" dur="2000" fill="hold"/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167" y="-6343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75" grpId="0" animBg="1"/>
          <p:bldP spid="29" grpId="0" animBg="1"/>
          <p:bldP spid="29" grpId="1" animBg="1"/>
        </p:bldLst>
      </p:timing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575228" y="636104"/>
            <a:ext cx="346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Romeo and Juliet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4572000" y="533400"/>
            <a:ext cx="5105400" cy="65532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-152400" y="3595926"/>
            <a:ext cx="9448800" cy="3842266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TextBox 127"/>
          <p:cNvSpPr txBox="1"/>
          <p:nvPr/>
        </p:nvSpPr>
        <p:spPr>
          <a:xfrm>
            <a:off x="224859" y="3679208"/>
            <a:ext cx="41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Time delays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4811266" y="3679208"/>
            <a:ext cx="41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Stochastic excitation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54499" y="4230756"/>
            <a:ext cx="3629045" cy="1931507"/>
            <a:chOff x="5019133" y="1041337"/>
            <a:chExt cx="3629045" cy="1931507"/>
          </a:xfrm>
        </p:grpSpPr>
        <p:cxnSp>
          <p:nvCxnSpPr>
            <p:cNvPr id="157" name="Straight Arrow Connector 156"/>
            <p:cNvCxnSpPr/>
            <p:nvPr/>
          </p:nvCxnSpPr>
          <p:spPr>
            <a:xfrm flipV="1">
              <a:off x="7637336" y="2120829"/>
              <a:ext cx="529025" cy="852015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/>
            <p:cNvCxnSpPr/>
            <p:nvPr/>
          </p:nvCxnSpPr>
          <p:spPr>
            <a:xfrm>
              <a:off x="7485633" y="2488109"/>
              <a:ext cx="1162545" cy="145170"/>
            </a:xfrm>
            <a:prstGeom prst="straightConnector1">
              <a:avLst/>
            </a:prstGeom>
            <a:ln w="762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Oval 158"/>
            <p:cNvSpPr/>
            <p:nvPr/>
          </p:nvSpPr>
          <p:spPr>
            <a:xfrm>
              <a:off x="7704422" y="2368197"/>
              <a:ext cx="364959" cy="364959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0" name="Straight Arrow Connector 159"/>
            <p:cNvCxnSpPr/>
            <p:nvPr/>
          </p:nvCxnSpPr>
          <p:spPr>
            <a:xfrm flipV="1">
              <a:off x="6707592" y="2222485"/>
              <a:ext cx="778041" cy="656879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/>
            <p:cNvCxnSpPr/>
            <p:nvPr/>
          </p:nvCxnSpPr>
          <p:spPr>
            <a:xfrm flipV="1">
              <a:off x="5932563" y="2085699"/>
              <a:ext cx="964081" cy="450885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/>
            <p:cNvCxnSpPr/>
            <p:nvPr/>
          </p:nvCxnSpPr>
          <p:spPr>
            <a:xfrm flipV="1">
              <a:off x="5296655" y="1803687"/>
              <a:ext cx="1153985" cy="78325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/>
            <p:cNvCxnSpPr/>
            <p:nvPr/>
          </p:nvCxnSpPr>
          <p:spPr>
            <a:xfrm>
              <a:off x="5019133" y="1157800"/>
              <a:ext cx="1144744" cy="204263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4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054467">
              <a:off x="6168466" y="2157961"/>
              <a:ext cx="399936" cy="39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5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742385">
              <a:off x="5673678" y="1642882"/>
              <a:ext cx="399936" cy="39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6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734194">
              <a:off x="5391536" y="1041337"/>
              <a:ext cx="399936" cy="39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96644" y="2392232"/>
              <a:ext cx="399936" cy="39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9" name="Group 78"/>
          <p:cNvGrpSpPr/>
          <p:nvPr/>
        </p:nvGrpSpPr>
        <p:grpSpPr>
          <a:xfrm rot="21054780">
            <a:off x="5706334" y="4171779"/>
            <a:ext cx="3514393" cy="2202517"/>
            <a:chOff x="2286000" y="1295400"/>
            <a:chExt cx="6687268" cy="4191000"/>
          </a:xfrm>
        </p:grpSpPr>
        <p:cxnSp>
          <p:nvCxnSpPr>
            <p:cNvPr id="80" name="Straight Arrow Connector 79"/>
            <p:cNvCxnSpPr/>
            <p:nvPr/>
          </p:nvCxnSpPr>
          <p:spPr>
            <a:xfrm flipH="1">
              <a:off x="2286000" y="1295400"/>
              <a:ext cx="2810741" cy="868778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 flipV="1">
              <a:off x="5325979" y="4314292"/>
              <a:ext cx="1417721" cy="1172108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 flipH="1">
              <a:off x="4769248" y="1752600"/>
              <a:ext cx="654986" cy="6762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>
              <a:off x="2286000" y="2437755"/>
              <a:ext cx="642098" cy="2246207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>
            <a:xfrm>
              <a:off x="3048000" y="4800600"/>
              <a:ext cx="2064920" cy="68580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>
              <a:off x="4572000" y="1905000"/>
              <a:ext cx="197248" cy="477881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 flipV="1">
              <a:off x="4899862" y="2382881"/>
              <a:ext cx="426117" cy="109749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flipH="1" flipV="1">
              <a:off x="5593414" y="1828800"/>
              <a:ext cx="837465" cy="670757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 flipH="1" flipV="1">
              <a:off x="5096742" y="2034589"/>
              <a:ext cx="327492" cy="251411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/>
            <p:nvPr/>
          </p:nvCxnSpPr>
          <p:spPr>
            <a:xfrm flipH="1" flipV="1">
              <a:off x="6613360" y="2706533"/>
              <a:ext cx="130340" cy="1484467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 flipH="1" flipV="1">
              <a:off x="5302474" y="1348789"/>
              <a:ext cx="3670794" cy="53340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8" name="Freeform 167"/>
          <p:cNvSpPr/>
          <p:nvPr/>
        </p:nvSpPr>
        <p:spPr>
          <a:xfrm>
            <a:off x="5721927" y="4287464"/>
            <a:ext cx="2535382" cy="2064650"/>
          </a:xfrm>
          <a:custGeom>
            <a:avLst/>
            <a:gdLst>
              <a:gd name="connsiteX0" fmla="*/ 1080655 w 2535382"/>
              <a:gd name="connsiteY0" fmla="*/ 208141 h 2064650"/>
              <a:gd name="connsiteX1" fmla="*/ 942109 w 2535382"/>
              <a:gd name="connsiteY1" fmla="*/ 249704 h 2064650"/>
              <a:gd name="connsiteX2" fmla="*/ 914400 w 2535382"/>
              <a:gd name="connsiteY2" fmla="*/ 291268 h 2064650"/>
              <a:gd name="connsiteX3" fmla="*/ 955964 w 2535382"/>
              <a:gd name="connsiteY3" fmla="*/ 305122 h 2064650"/>
              <a:gd name="connsiteX4" fmla="*/ 1149928 w 2535382"/>
              <a:gd name="connsiteY4" fmla="*/ 318977 h 2064650"/>
              <a:gd name="connsiteX5" fmla="*/ 1246909 w 2535382"/>
              <a:gd name="connsiteY5" fmla="*/ 249704 h 2064650"/>
              <a:gd name="connsiteX6" fmla="*/ 1233055 w 2535382"/>
              <a:gd name="connsiteY6" fmla="*/ 180431 h 2064650"/>
              <a:gd name="connsiteX7" fmla="*/ 1122218 w 2535382"/>
              <a:gd name="connsiteY7" fmla="*/ 166577 h 2064650"/>
              <a:gd name="connsiteX8" fmla="*/ 1080655 w 2535382"/>
              <a:gd name="connsiteY8" fmla="*/ 180431 h 2064650"/>
              <a:gd name="connsiteX9" fmla="*/ 1039091 w 2535382"/>
              <a:gd name="connsiteY9" fmla="*/ 194286 h 2064650"/>
              <a:gd name="connsiteX10" fmla="*/ 1025237 w 2535382"/>
              <a:gd name="connsiteY10" fmla="*/ 235850 h 2064650"/>
              <a:gd name="connsiteX11" fmla="*/ 1066800 w 2535382"/>
              <a:gd name="connsiteY11" fmla="*/ 332831 h 2064650"/>
              <a:gd name="connsiteX12" fmla="*/ 1094509 w 2535382"/>
              <a:gd name="connsiteY12" fmla="*/ 360541 h 2064650"/>
              <a:gd name="connsiteX13" fmla="*/ 1136073 w 2535382"/>
              <a:gd name="connsiteY13" fmla="*/ 374395 h 2064650"/>
              <a:gd name="connsiteX14" fmla="*/ 1177637 w 2535382"/>
              <a:gd name="connsiteY14" fmla="*/ 332831 h 2064650"/>
              <a:gd name="connsiteX15" fmla="*/ 1191491 w 2535382"/>
              <a:gd name="connsiteY15" fmla="*/ 291268 h 2064650"/>
              <a:gd name="connsiteX16" fmla="*/ 1177637 w 2535382"/>
              <a:gd name="connsiteY16" fmla="*/ 249704 h 2064650"/>
              <a:gd name="connsiteX17" fmla="*/ 1025237 w 2535382"/>
              <a:gd name="connsiteY17" fmla="*/ 208141 h 2064650"/>
              <a:gd name="connsiteX18" fmla="*/ 1080655 w 2535382"/>
              <a:gd name="connsiteY18" fmla="*/ 305122 h 2064650"/>
              <a:gd name="connsiteX19" fmla="*/ 1122218 w 2535382"/>
              <a:gd name="connsiteY19" fmla="*/ 291268 h 2064650"/>
              <a:gd name="connsiteX20" fmla="*/ 1163782 w 2535382"/>
              <a:gd name="connsiteY20" fmla="*/ 263559 h 2064650"/>
              <a:gd name="connsiteX21" fmla="*/ 1163782 w 2535382"/>
              <a:gd name="connsiteY21" fmla="*/ 235850 h 2064650"/>
              <a:gd name="connsiteX22" fmla="*/ 1205346 w 2535382"/>
              <a:gd name="connsiteY22" fmla="*/ 221995 h 2064650"/>
              <a:gd name="connsiteX23" fmla="*/ 1177637 w 2535382"/>
              <a:gd name="connsiteY23" fmla="*/ 138868 h 2064650"/>
              <a:gd name="connsiteX24" fmla="*/ 1191491 w 2535382"/>
              <a:gd name="connsiteY24" fmla="*/ 97304 h 2064650"/>
              <a:gd name="connsiteX25" fmla="*/ 1149928 w 2535382"/>
              <a:gd name="connsiteY25" fmla="*/ 14177 h 2064650"/>
              <a:gd name="connsiteX26" fmla="*/ 1108364 w 2535382"/>
              <a:gd name="connsiteY26" fmla="*/ 322 h 2064650"/>
              <a:gd name="connsiteX27" fmla="*/ 997528 w 2535382"/>
              <a:gd name="connsiteY27" fmla="*/ 28031 h 2064650"/>
              <a:gd name="connsiteX28" fmla="*/ 955964 w 2535382"/>
              <a:gd name="connsiteY28" fmla="*/ 55741 h 2064650"/>
              <a:gd name="connsiteX29" fmla="*/ 886691 w 2535382"/>
              <a:gd name="connsiteY29" fmla="*/ 322 h 2064650"/>
              <a:gd name="connsiteX30" fmla="*/ 845128 w 2535382"/>
              <a:gd name="connsiteY30" fmla="*/ 14177 h 2064650"/>
              <a:gd name="connsiteX31" fmla="*/ 775855 w 2535382"/>
              <a:gd name="connsiteY31" fmla="*/ 55741 h 2064650"/>
              <a:gd name="connsiteX32" fmla="*/ 734291 w 2535382"/>
              <a:gd name="connsiteY32" fmla="*/ 28031 h 2064650"/>
              <a:gd name="connsiteX33" fmla="*/ 651164 w 2535382"/>
              <a:gd name="connsiteY33" fmla="*/ 55741 h 2064650"/>
              <a:gd name="connsiteX34" fmla="*/ 595746 w 2535382"/>
              <a:gd name="connsiteY34" fmla="*/ 69595 h 2064650"/>
              <a:gd name="connsiteX35" fmla="*/ 471055 w 2535382"/>
              <a:gd name="connsiteY35" fmla="*/ 97304 h 2064650"/>
              <a:gd name="connsiteX36" fmla="*/ 443346 w 2535382"/>
              <a:gd name="connsiteY36" fmla="*/ 138868 h 2064650"/>
              <a:gd name="connsiteX37" fmla="*/ 360218 w 2535382"/>
              <a:gd name="connsiteY37" fmla="*/ 208141 h 2064650"/>
              <a:gd name="connsiteX38" fmla="*/ 235528 w 2535382"/>
              <a:gd name="connsiteY38" fmla="*/ 263559 h 2064650"/>
              <a:gd name="connsiteX39" fmla="*/ 277091 w 2535382"/>
              <a:gd name="connsiteY39" fmla="*/ 305122 h 2064650"/>
              <a:gd name="connsiteX40" fmla="*/ 235528 w 2535382"/>
              <a:gd name="connsiteY40" fmla="*/ 332831 h 2064650"/>
              <a:gd name="connsiteX41" fmla="*/ 207818 w 2535382"/>
              <a:gd name="connsiteY41" fmla="*/ 360541 h 2064650"/>
              <a:gd name="connsiteX42" fmla="*/ 221673 w 2535382"/>
              <a:gd name="connsiteY42" fmla="*/ 415959 h 2064650"/>
              <a:gd name="connsiteX43" fmla="*/ 304800 w 2535382"/>
              <a:gd name="connsiteY43" fmla="*/ 471377 h 2064650"/>
              <a:gd name="connsiteX44" fmla="*/ 387928 w 2535382"/>
              <a:gd name="connsiteY44" fmla="*/ 512941 h 2064650"/>
              <a:gd name="connsiteX45" fmla="*/ 374073 w 2535382"/>
              <a:gd name="connsiteY45" fmla="*/ 443668 h 2064650"/>
              <a:gd name="connsiteX46" fmla="*/ 346364 w 2535382"/>
              <a:gd name="connsiteY46" fmla="*/ 526795 h 2064650"/>
              <a:gd name="connsiteX47" fmla="*/ 277091 w 2535382"/>
              <a:gd name="connsiteY47" fmla="*/ 596068 h 2064650"/>
              <a:gd name="connsiteX48" fmla="*/ 249382 w 2535382"/>
              <a:gd name="connsiteY48" fmla="*/ 679195 h 2064650"/>
              <a:gd name="connsiteX49" fmla="*/ 138546 w 2535382"/>
              <a:gd name="connsiteY49" fmla="*/ 706904 h 2064650"/>
              <a:gd name="connsiteX50" fmla="*/ 96982 w 2535382"/>
              <a:gd name="connsiteY50" fmla="*/ 720759 h 2064650"/>
              <a:gd name="connsiteX51" fmla="*/ 138546 w 2535382"/>
              <a:gd name="connsiteY51" fmla="*/ 734613 h 2064650"/>
              <a:gd name="connsiteX52" fmla="*/ 290946 w 2535382"/>
              <a:gd name="connsiteY52" fmla="*/ 748468 h 2064650"/>
              <a:gd name="connsiteX53" fmla="*/ 249382 w 2535382"/>
              <a:gd name="connsiteY53" fmla="*/ 762322 h 2064650"/>
              <a:gd name="connsiteX54" fmla="*/ 207818 w 2535382"/>
              <a:gd name="connsiteY54" fmla="*/ 790031 h 2064650"/>
              <a:gd name="connsiteX55" fmla="*/ 249382 w 2535382"/>
              <a:gd name="connsiteY55" fmla="*/ 803886 h 2064650"/>
              <a:gd name="connsiteX56" fmla="*/ 374073 w 2535382"/>
              <a:gd name="connsiteY56" fmla="*/ 817741 h 2064650"/>
              <a:gd name="connsiteX57" fmla="*/ 235528 w 2535382"/>
              <a:gd name="connsiteY57" fmla="*/ 859304 h 2064650"/>
              <a:gd name="connsiteX58" fmla="*/ 193964 w 2535382"/>
              <a:gd name="connsiteY58" fmla="*/ 873159 h 2064650"/>
              <a:gd name="connsiteX59" fmla="*/ 96982 w 2535382"/>
              <a:gd name="connsiteY59" fmla="*/ 900868 h 2064650"/>
              <a:gd name="connsiteX60" fmla="*/ 138546 w 2535382"/>
              <a:gd name="connsiteY60" fmla="*/ 928577 h 2064650"/>
              <a:gd name="connsiteX61" fmla="*/ 263237 w 2535382"/>
              <a:gd name="connsiteY61" fmla="*/ 942431 h 2064650"/>
              <a:gd name="connsiteX62" fmla="*/ 332509 w 2535382"/>
              <a:gd name="connsiteY62" fmla="*/ 956286 h 2064650"/>
              <a:gd name="connsiteX63" fmla="*/ 290946 w 2535382"/>
              <a:gd name="connsiteY63" fmla="*/ 983995 h 2064650"/>
              <a:gd name="connsiteX64" fmla="*/ 193964 w 2535382"/>
              <a:gd name="connsiteY64" fmla="*/ 1025559 h 2064650"/>
              <a:gd name="connsiteX65" fmla="*/ 41564 w 2535382"/>
              <a:gd name="connsiteY65" fmla="*/ 1053268 h 2064650"/>
              <a:gd name="connsiteX66" fmla="*/ 0 w 2535382"/>
              <a:gd name="connsiteY66" fmla="*/ 1067122 h 2064650"/>
              <a:gd name="connsiteX67" fmla="*/ 221673 w 2535382"/>
              <a:gd name="connsiteY67" fmla="*/ 1108686 h 2064650"/>
              <a:gd name="connsiteX68" fmla="*/ 360218 w 2535382"/>
              <a:gd name="connsiteY68" fmla="*/ 1122541 h 2064650"/>
              <a:gd name="connsiteX69" fmla="*/ 318655 w 2535382"/>
              <a:gd name="connsiteY69" fmla="*/ 1136395 h 2064650"/>
              <a:gd name="connsiteX70" fmla="*/ 360218 w 2535382"/>
              <a:gd name="connsiteY70" fmla="*/ 1164104 h 2064650"/>
              <a:gd name="connsiteX71" fmla="*/ 457200 w 2535382"/>
              <a:gd name="connsiteY71" fmla="*/ 1177959 h 2064650"/>
              <a:gd name="connsiteX72" fmla="*/ 401782 w 2535382"/>
              <a:gd name="connsiteY72" fmla="*/ 1191813 h 2064650"/>
              <a:gd name="connsiteX73" fmla="*/ 304800 w 2535382"/>
              <a:gd name="connsiteY73" fmla="*/ 1219522 h 2064650"/>
              <a:gd name="connsiteX74" fmla="*/ 484909 w 2535382"/>
              <a:gd name="connsiteY74" fmla="*/ 1233377 h 2064650"/>
              <a:gd name="connsiteX75" fmla="*/ 401782 w 2535382"/>
              <a:gd name="connsiteY75" fmla="*/ 1261086 h 2064650"/>
              <a:gd name="connsiteX76" fmla="*/ 360218 w 2535382"/>
              <a:gd name="connsiteY76" fmla="*/ 1288795 h 2064650"/>
              <a:gd name="connsiteX77" fmla="*/ 387928 w 2535382"/>
              <a:gd name="connsiteY77" fmla="*/ 1316504 h 2064650"/>
              <a:gd name="connsiteX78" fmla="*/ 429491 w 2535382"/>
              <a:gd name="connsiteY78" fmla="*/ 1330359 h 2064650"/>
              <a:gd name="connsiteX79" fmla="*/ 346364 w 2535382"/>
              <a:gd name="connsiteY79" fmla="*/ 1385777 h 2064650"/>
              <a:gd name="connsiteX80" fmla="*/ 304800 w 2535382"/>
              <a:gd name="connsiteY80" fmla="*/ 1413486 h 2064650"/>
              <a:gd name="connsiteX81" fmla="*/ 346364 w 2535382"/>
              <a:gd name="connsiteY81" fmla="*/ 1427341 h 2064650"/>
              <a:gd name="connsiteX82" fmla="*/ 401782 w 2535382"/>
              <a:gd name="connsiteY82" fmla="*/ 1441195 h 2064650"/>
              <a:gd name="connsiteX83" fmla="*/ 443346 w 2535382"/>
              <a:gd name="connsiteY83" fmla="*/ 1468904 h 2064650"/>
              <a:gd name="connsiteX84" fmla="*/ 429491 w 2535382"/>
              <a:gd name="connsiteY84" fmla="*/ 1510468 h 2064650"/>
              <a:gd name="connsiteX85" fmla="*/ 387928 w 2535382"/>
              <a:gd name="connsiteY85" fmla="*/ 1538177 h 2064650"/>
              <a:gd name="connsiteX86" fmla="*/ 360218 w 2535382"/>
              <a:gd name="connsiteY86" fmla="*/ 1565886 h 2064650"/>
              <a:gd name="connsiteX87" fmla="*/ 415637 w 2535382"/>
              <a:gd name="connsiteY87" fmla="*/ 1593595 h 2064650"/>
              <a:gd name="connsiteX88" fmla="*/ 498764 w 2535382"/>
              <a:gd name="connsiteY88" fmla="*/ 1607450 h 2064650"/>
              <a:gd name="connsiteX89" fmla="*/ 415637 w 2535382"/>
              <a:gd name="connsiteY89" fmla="*/ 1635159 h 2064650"/>
              <a:gd name="connsiteX90" fmla="*/ 914400 w 2535382"/>
              <a:gd name="connsiteY90" fmla="*/ 1649013 h 2064650"/>
              <a:gd name="connsiteX91" fmla="*/ 872837 w 2535382"/>
              <a:gd name="connsiteY91" fmla="*/ 1662868 h 2064650"/>
              <a:gd name="connsiteX92" fmla="*/ 914400 w 2535382"/>
              <a:gd name="connsiteY92" fmla="*/ 1690577 h 2064650"/>
              <a:gd name="connsiteX93" fmla="*/ 1011382 w 2535382"/>
              <a:gd name="connsiteY93" fmla="*/ 1704431 h 2064650"/>
              <a:gd name="connsiteX94" fmla="*/ 928255 w 2535382"/>
              <a:gd name="connsiteY94" fmla="*/ 1718286 h 2064650"/>
              <a:gd name="connsiteX95" fmla="*/ 817418 w 2535382"/>
              <a:gd name="connsiteY95" fmla="*/ 1745995 h 2064650"/>
              <a:gd name="connsiteX96" fmla="*/ 748146 w 2535382"/>
              <a:gd name="connsiteY96" fmla="*/ 1759850 h 2064650"/>
              <a:gd name="connsiteX97" fmla="*/ 1039091 w 2535382"/>
              <a:gd name="connsiteY97" fmla="*/ 1801413 h 2064650"/>
              <a:gd name="connsiteX98" fmla="*/ 983673 w 2535382"/>
              <a:gd name="connsiteY98" fmla="*/ 1815268 h 2064650"/>
              <a:gd name="connsiteX99" fmla="*/ 1066800 w 2535382"/>
              <a:gd name="connsiteY99" fmla="*/ 1842977 h 2064650"/>
              <a:gd name="connsiteX100" fmla="*/ 1052946 w 2535382"/>
              <a:gd name="connsiteY100" fmla="*/ 1884541 h 2064650"/>
              <a:gd name="connsiteX101" fmla="*/ 1094509 w 2535382"/>
              <a:gd name="connsiteY101" fmla="*/ 1898395 h 2064650"/>
              <a:gd name="connsiteX102" fmla="*/ 1177637 w 2535382"/>
              <a:gd name="connsiteY102" fmla="*/ 1912250 h 2064650"/>
              <a:gd name="connsiteX103" fmla="*/ 1136073 w 2535382"/>
              <a:gd name="connsiteY103" fmla="*/ 1926104 h 2064650"/>
              <a:gd name="connsiteX104" fmla="*/ 1080655 w 2535382"/>
              <a:gd name="connsiteY104" fmla="*/ 1939959 h 2064650"/>
              <a:gd name="connsiteX105" fmla="*/ 1163782 w 2535382"/>
              <a:gd name="connsiteY105" fmla="*/ 1967668 h 2064650"/>
              <a:gd name="connsiteX106" fmla="*/ 1122218 w 2535382"/>
              <a:gd name="connsiteY106" fmla="*/ 1981522 h 2064650"/>
              <a:gd name="connsiteX107" fmla="*/ 1440873 w 2535382"/>
              <a:gd name="connsiteY107" fmla="*/ 1953813 h 2064650"/>
              <a:gd name="connsiteX108" fmla="*/ 1524000 w 2535382"/>
              <a:gd name="connsiteY108" fmla="*/ 1926104 h 2064650"/>
              <a:gd name="connsiteX109" fmla="*/ 1593273 w 2535382"/>
              <a:gd name="connsiteY109" fmla="*/ 1856831 h 2064650"/>
              <a:gd name="connsiteX110" fmla="*/ 1634837 w 2535382"/>
              <a:gd name="connsiteY110" fmla="*/ 1773704 h 2064650"/>
              <a:gd name="connsiteX111" fmla="*/ 1676400 w 2535382"/>
              <a:gd name="connsiteY111" fmla="*/ 1745995 h 2064650"/>
              <a:gd name="connsiteX112" fmla="*/ 1745673 w 2535382"/>
              <a:gd name="connsiteY112" fmla="*/ 1815268 h 2064650"/>
              <a:gd name="connsiteX113" fmla="*/ 1759528 w 2535382"/>
              <a:gd name="connsiteY113" fmla="*/ 1884541 h 2064650"/>
              <a:gd name="connsiteX114" fmla="*/ 1842655 w 2535382"/>
              <a:gd name="connsiteY114" fmla="*/ 1856831 h 2064650"/>
              <a:gd name="connsiteX115" fmla="*/ 1856509 w 2535382"/>
              <a:gd name="connsiteY115" fmla="*/ 1898395 h 2064650"/>
              <a:gd name="connsiteX116" fmla="*/ 1884218 w 2535382"/>
              <a:gd name="connsiteY116" fmla="*/ 1939959 h 2064650"/>
              <a:gd name="connsiteX117" fmla="*/ 1925782 w 2535382"/>
              <a:gd name="connsiteY117" fmla="*/ 1953813 h 2064650"/>
              <a:gd name="connsiteX118" fmla="*/ 2022764 w 2535382"/>
              <a:gd name="connsiteY118" fmla="*/ 1967668 h 2064650"/>
              <a:gd name="connsiteX119" fmla="*/ 2050473 w 2535382"/>
              <a:gd name="connsiteY119" fmla="*/ 2009231 h 2064650"/>
              <a:gd name="connsiteX120" fmla="*/ 2133600 w 2535382"/>
              <a:gd name="connsiteY120" fmla="*/ 2064650 h 2064650"/>
              <a:gd name="connsiteX121" fmla="*/ 2202873 w 2535382"/>
              <a:gd name="connsiteY121" fmla="*/ 2050795 h 2064650"/>
              <a:gd name="connsiteX122" fmla="*/ 2286000 w 2535382"/>
              <a:gd name="connsiteY122" fmla="*/ 1995377 h 2064650"/>
              <a:gd name="connsiteX123" fmla="*/ 2313709 w 2535382"/>
              <a:gd name="connsiteY123" fmla="*/ 1953813 h 2064650"/>
              <a:gd name="connsiteX124" fmla="*/ 2299855 w 2535382"/>
              <a:gd name="connsiteY124" fmla="*/ 1912250 h 2064650"/>
              <a:gd name="connsiteX125" fmla="*/ 2202873 w 2535382"/>
              <a:gd name="connsiteY125" fmla="*/ 1787559 h 2064650"/>
              <a:gd name="connsiteX126" fmla="*/ 2230582 w 2535382"/>
              <a:gd name="connsiteY126" fmla="*/ 1759850 h 2064650"/>
              <a:gd name="connsiteX127" fmla="*/ 2299855 w 2535382"/>
              <a:gd name="connsiteY127" fmla="*/ 1745995 h 2064650"/>
              <a:gd name="connsiteX128" fmla="*/ 2327564 w 2535382"/>
              <a:gd name="connsiteY128" fmla="*/ 1704431 h 2064650"/>
              <a:gd name="connsiteX129" fmla="*/ 2382982 w 2535382"/>
              <a:gd name="connsiteY129" fmla="*/ 1662868 h 2064650"/>
              <a:gd name="connsiteX130" fmla="*/ 2396837 w 2535382"/>
              <a:gd name="connsiteY130" fmla="*/ 1621304 h 2064650"/>
              <a:gd name="connsiteX131" fmla="*/ 2452255 w 2535382"/>
              <a:gd name="connsiteY131" fmla="*/ 1579741 h 2064650"/>
              <a:gd name="connsiteX132" fmla="*/ 2479964 w 2535382"/>
              <a:gd name="connsiteY132" fmla="*/ 1552031 h 2064650"/>
              <a:gd name="connsiteX133" fmla="*/ 2452255 w 2535382"/>
              <a:gd name="connsiteY133" fmla="*/ 1385777 h 2064650"/>
              <a:gd name="connsiteX134" fmla="*/ 2507673 w 2535382"/>
              <a:gd name="connsiteY134" fmla="*/ 1302650 h 2064650"/>
              <a:gd name="connsiteX135" fmla="*/ 2535382 w 2535382"/>
              <a:gd name="connsiteY135" fmla="*/ 1219522 h 2064650"/>
              <a:gd name="connsiteX136" fmla="*/ 2521528 w 2535382"/>
              <a:gd name="connsiteY136" fmla="*/ 1177959 h 2064650"/>
              <a:gd name="connsiteX137" fmla="*/ 2410691 w 2535382"/>
              <a:gd name="connsiteY137" fmla="*/ 1150250 h 2064650"/>
              <a:gd name="connsiteX138" fmla="*/ 2396837 w 2535382"/>
              <a:gd name="connsiteY138" fmla="*/ 1108686 h 2064650"/>
              <a:gd name="connsiteX139" fmla="*/ 2424546 w 2535382"/>
              <a:gd name="connsiteY139" fmla="*/ 1025559 h 2064650"/>
              <a:gd name="connsiteX140" fmla="*/ 2410691 w 2535382"/>
              <a:gd name="connsiteY140" fmla="*/ 983995 h 2064650"/>
              <a:gd name="connsiteX141" fmla="*/ 2396837 w 2535382"/>
              <a:gd name="connsiteY141" fmla="*/ 1025559 h 2064650"/>
              <a:gd name="connsiteX142" fmla="*/ 2382982 w 2535382"/>
              <a:gd name="connsiteY142" fmla="*/ 900868 h 2064650"/>
              <a:gd name="connsiteX143" fmla="*/ 2299855 w 2535382"/>
              <a:gd name="connsiteY143" fmla="*/ 873159 h 2064650"/>
              <a:gd name="connsiteX144" fmla="*/ 2258291 w 2535382"/>
              <a:gd name="connsiteY144" fmla="*/ 790031 h 2064650"/>
              <a:gd name="connsiteX145" fmla="*/ 2341418 w 2535382"/>
              <a:gd name="connsiteY145" fmla="*/ 734613 h 2064650"/>
              <a:gd name="connsiteX146" fmla="*/ 2396837 w 2535382"/>
              <a:gd name="connsiteY146" fmla="*/ 665341 h 2064650"/>
              <a:gd name="connsiteX147" fmla="*/ 2382982 w 2535382"/>
              <a:gd name="connsiteY147" fmla="*/ 582213 h 2064650"/>
              <a:gd name="connsiteX148" fmla="*/ 2355273 w 2535382"/>
              <a:gd name="connsiteY148" fmla="*/ 526795 h 2064650"/>
              <a:gd name="connsiteX149" fmla="*/ 2341418 w 2535382"/>
              <a:gd name="connsiteY149" fmla="*/ 485231 h 2064650"/>
              <a:gd name="connsiteX150" fmla="*/ 2258291 w 2535382"/>
              <a:gd name="connsiteY150" fmla="*/ 415959 h 2064650"/>
              <a:gd name="connsiteX151" fmla="*/ 2216728 w 2535382"/>
              <a:gd name="connsiteY151" fmla="*/ 402104 h 2064650"/>
              <a:gd name="connsiteX152" fmla="*/ 2133600 w 2535382"/>
              <a:gd name="connsiteY152" fmla="*/ 457522 h 2064650"/>
              <a:gd name="connsiteX153" fmla="*/ 2105891 w 2535382"/>
              <a:gd name="connsiteY153" fmla="*/ 540650 h 2064650"/>
              <a:gd name="connsiteX154" fmla="*/ 2092037 w 2535382"/>
              <a:gd name="connsiteY154" fmla="*/ 499086 h 2064650"/>
              <a:gd name="connsiteX155" fmla="*/ 2105891 w 2535382"/>
              <a:gd name="connsiteY155" fmla="*/ 429813 h 2064650"/>
              <a:gd name="connsiteX156" fmla="*/ 2064328 w 2535382"/>
              <a:gd name="connsiteY156" fmla="*/ 388250 h 2064650"/>
              <a:gd name="connsiteX157" fmla="*/ 1981200 w 2535382"/>
              <a:gd name="connsiteY157" fmla="*/ 360541 h 2064650"/>
              <a:gd name="connsiteX158" fmla="*/ 1939637 w 2535382"/>
              <a:gd name="connsiteY158" fmla="*/ 332831 h 2064650"/>
              <a:gd name="connsiteX159" fmla="*/ 1856509 w 2535382"/>
              <a:gd name="connsiteY159" fmla="*/ 305122 h 2064650"/>
              <a:gd name="connsiteX160" fmla="*/ 1801091 w 2535382"/>
              <a:gd name="connsiteY160" fmla="*/ 318977 h 2064650"/>
              <a:gd name="connsiteX161" fmla="*/ 1690255 w 2535382"/>
              <a:gd name="connsiteY161" fmla="*/ 277413 h 2064650"/>
              <a:gd name="connsiteX162" fmla="*/ 1676400 w 2535382"/>
              <a:gd name="connsiteY162" fmla="*/ 235850 h 2064650"/>
              <a:gd name="connsiteX163" fmla="*/ 1593273 w 2535382"/>
              <a:gd name="connsiteY163" fmla="*/ 263559 h 2064650"/>
              <a:gd name="connsiteX164" fmla="*/ 1551709 w 2535382"/>
              <a:gd name="connsiteY164" fmla="*/ 277413 h 2064650"/>
              <a:gd name="connsiteX165" fmla="*/ 1482437 w 2535382"/>
              <a:gd name="connsiteY165" fmla="*/ 249704 h 2064650"/>
              <a:gd name="connsiteX166" fmla="*/ 1468582 w 2535382"/>
              <a:gd name="connsiteY166" fmla="*/ 208141 h 2064650"/>
              <a:gd name="connsiteX167" fmla="*/ 1427018 w 2535382"/>
              <a:gd name="connsiteY167" fmla="*/ 221995 h 2064650"/>
              <a:gd name="connsiteX168" fmla="*/ 1399309 w 2535382"/>
              <a:gd name="connsiteY168" fmla="*/ 263559 h 2064650"/>
              <a:gd name="connsiteX169" fmla="*/ 1357746 w 2535382"/>
              <a:gd name="connsiteY169" fmla="*/ 221995 h 2064650"/>
              <a:gd name="connsiteX170" fmla="*/ 1316182 w 2535382"/>
              <a:gd name="connsiteY170" fmla="*/ 208141 h 2064650"/>
              <a:gd name="connsiteX171" fmla="*/ 1274618 w 2535382"/>
              <a:gd name="connsiteY171" fmla="*/ 180431 h 2064650"/>
              <a:gd name="connsiteX172" fmla="*/ 1233055 w 2535382"/>
              <a:gd name="connsiteY172" fmla="*/ 208141 h 2064650"/>
              <a:gd name="connsiteX173" fmla="*/ 1191491 w 2535382"/>
              <a:gd name="connsiteY173" fmla="*/ 221995 h 2064650"/>
              <a:gd name="connsiteX174" fmla="*/ 1011382 w 2535382"/>
              <a:gd name="connsiteY174" fmla="*/ 235850 h 2064650"/>
              <a:gd name="connsiteX175" fmla="*/ 969818 w 2535382"/>
              <a:gd name="connsiteY175" fmla="*/ 263559 h 2064650"/>
              <a:gd name="connsiteX176" fmla="*/ 942109 w 2535382"/>
              <a:gd name="connsiteY176" fmla="*/ 346686 h 2064650"/>
              <a:gd name="connsiteX177" fmla="*/ 1052946 w 2535382"/>
              <a:gd name="connsiteY177" fmla="*/ 374395 h 2064650"/>
              <a:gd name="connsiteX178" fmla="*/ 1136073 w 2535382"/>
              <a:gd name="connsiteY178" fmla="*/ 346686 h 2064650"/>
              <a:gd name="connsiteX179" fmla="*/ 1233055 w 2535382"/>
              <a:gd name="connsiteY179" fmla="*/ 374395 h 2064650"/>
              <a:gd name="connsiteX180" fmla="*/ 1302328 w 2535382"/>
              <a:gd name="connsiteY180" fmla="*/ 360541 h 2064650"/>
              <a:gd name="connsiteX181" fmla="*/ 1330037 w 2535382"/>
              <a:gd name="connsiteY181" fmla="*/ 318977 h 2064650"/>
              <a:gd name="connsiteX182" fmla="*/ 1316182 w 2535382"/>
              <a:gd name="connsiteY182" fmla="*/ 194286 h 2064650"/>
              <a:gd name="connsiteX183" fmla="*/ 1302328 w 2535382"/>
              <a:gd name="connsiteY183" fmla="*/ 152722 h 2064650"/>
              <a:gd name="connsiteX184" fmla="*/ 1260764 w 2535382"/>
              <a:gd name="connsiteY184" fmla="*/ 138868 h 2064650"/>
              <a:gd name="connsiteX185" fmla="*/ 1136073 w 2535382"/>
              <a:gd name="connsiteY185" fmla="*/ 125013 h 2064650"/>
              <a:gd name="connsiteX186" fmla="*/ 1191491 w 2535382"/>
              <a:gd name="connsiteY186" fmla="*/ 41886 h 2064650"/>
              <a:gd name="connsiteX187" fmla="*/ 1080655 w 2535382"/>
              <a:gd name="connsiteY187" fmla="*/ 69595 h 2064650"/>
              <a:gd name="connsiteX188" fmla="*/ 1025237 w 2535382"/>
              <a:gd name="connsiteY188" fmla="*/ 83450 h 2064650"/>
              <a:gd name="connsiteX189" fmla="*/ 983673 w 2535382"/>
              <a:gd name="connsiteY189" fmla="*/ 97304 h 2064650"/>
              <a:gd name="connsiteX190" fmla="*/ 886691 w 2535382"/>
              <a:gd name="connsiteY190" fmla="*/ 125013 h 2064650"/>
              <a:gd name="connsiteX191" fmla="*/ 845128 w 2535382"/>
              <a:gd name="connsiteY191" fmla="*/ 111159 h 2064650"/>
              <a:gd name="connsiteX192" fmla="*/ 762000 w 2535382"/>
              <a:gd name="connsiteY192" fmla="*/ 55741 h 2064650"/>
              <a:gd name="connsiteX193" fmla="*/ 665018 w 2535382"/>
              <a:gd name="connsiteY193" fmla="*/ 69595 h 2064650"/>
              <a:gd name="connsiteX194" fmla="*/ 568037 w 2535382"/>
              <a:gd name="connsiteY194" fmla="*/ 97304 h 2064650"/>
              <a:gd name="connsiteX195" fmla="*/ 512618 w 2535382"/>
              <a:gd name="connsiteY195" fmla="*/ 111159 h 2064650"/>
              <a:gd name="connsiteX196" fmla="*/ 429491 w 2535382"/>
              <a:gd name="connsiteY196" fmla="*/ 152722 h 2064650"/>
              <a:gd name="connsiteX197" fmla="*/ 360218 w 2535382"/>
              <a:gd name="connsiteY197" fmla="*/ 208141 h 2064650"/>
              <a:gd name="connsiteX198" fmla="*/ 374073 w 2535382"/>
              <a:gd name="connsiteY198" fmla="*/ 249704 h 2064650"/>
              <a:gd name="connsiteX199" fmla="*/ 415637 w 2535382"/>
              <a:gd name="connsiteY199" fmla="*/ 277413 h 2064650"/>
              <a:gd name="connsiteX200" fmla="*/ 374073 w 2535382"/>
              <a:gd name="connsiteY200" fmla="*/ 305122 h 2064650"/>
              <a:gd name="connsiteX201" fmla="*/ 249382 w 2535382"/>
              <a:gd name="connsiteY201" fmla="*/ 318977 h 2064650"/>
              <a:gd name="connsiteX202" fmla="*/ 249382 w 2535382"/>
              <a:gd name="connsiteY202" fmla="*/ 402104 h 2064650"/>
              <a:gd name="connsiteX203" fmla="*/ 332509 w 2535382"/>
              <a:gd name="connsiteY203" fmla="*/ 485231 h 2064650"/>
              <a:gd name="connsiteX204" fmla="*/ 318655 w 2535382"/>
              <a:gd name="connsiteY204" fmla="*/ 526795 h 2064650"/>
              <a:gd name="connsiteX205" fmla="*/ 110837 w 2535382"/>
              <a:gd name="connsiteY205" fmla="*/ 540650 h 2064650"/>
              <a:gd name="connsiteX206" fmla="*/ 207818 w 2535382"/>
              <a:gd name="connsiteY206" fmla="*/ 415959 h 2064650"/>
              <a:gd name="connsiteX207" fmla="*/ 235528 w 2535382"/>
              <a:gd name="connsiteY207" fmla="*/ 443668 h 2064650"/>
              <a:gd name="connsiteX208" fmla="*/ 263237 w 2535382"/>
              <a:gd name="connsiteY208" fmla="*/ 526795 h 2064650"/>
              <a:gd name="connsiteX209" fmla="*/ 290946 w 2535382"/>
              <a:gd name="connsiteY209" fmla="*/ 623777 h 2064650"/>
              <a:gd name="connsiteX210" fmla="*/ 318655 w 2535382"/>
              <a:gd name="connsiteY210" fmla="*/ 706904 h 2064650"/>
              <a:gd name="connsiteX211" fmla="*/ 290946 w 2535382"/>
              <a:gd name="connsiteY211" fmla="*/ 748468 h 2064650"/>
              <a:gd name="connsiteX212" fmla="*/ 249382 w 2535382"/>
              <a:gd name="connsiteY212" fmla="*/ 790031 h 2064650"/>
              <a:gd name="connsiteX213" fmla="*/ 235528 w 2535382"/>
              <a:gd name="connsiteY213" fmla="*/ 831595 h 2064650"/>
              <a:gd name="connsiteX214" fmla="*/ 193964 w 2535382"/>
              <a:gd name="connsiteY214" fmla="*/ 845450 h 2064650"/>
              <a:gd name="connsiteX215" fmla="*/ 96982 w 2535382"/>
              <a:gd name="connsiteY215" fmla="*/ 859304 h 2064650"/>
              <a:gd name="connsiteX216" fmla="*/ 138546 w 2535382"/>
              <a:gd name="connsiteY216" fmla="*/ 887013 h 2064650"/>
              <a:gd name="connsiteX217" fmla="*/ 346364 w 2535382"/>
              <a:gd name="connsiteY217" fmla="*/ 914722 h 2064650"/>
              <a:gd name="connsiteX218" fmla="*/ 221673 w 2535382"/>
              <a:gd name="connsiteY218" fmla="*/ 997850 h 2064650"/>
              <a:gd name="connsiteX219" fmla="*/ 180109 w 2535382"/>
              <a:gd name="connsiteY219" fmla="*/ 1025559 h 2064650"/>
              <a:gd name="connsiteX220" fmla="*/ 138546 w 2535382"/>
              <a:gd name="connsiteY220" fmla="*/ 1108686 h 2064650"/>
              <a:gd name="connsiteX221" fmla="*/ 221673 w 2535382"/>
              <a:gd name="connsiteY221" fmla="*/ 1164104 h 2064650"/>
              <a:gd name="connsiteX222" fmla="*/ 263237 w 2535382"/>
              <a:gd name="connsiteY222" fmla="*/ 1247231 h 2064650"/>
              <a:gd name="connsiteX223" fmla="*/ 221673 w 2535382"/>
              <a:gd name="connsiteY223" fmla="*/ 1233377 h 2064650"/>
              <a:gd name="connsiteX224" fmla="*/ 193964 w 2535382"/>
              <a:gd name="connsiteY224" fmla="*/ 1191813 h 2064650"/>
              <a:gd name="connsiteX225" fmla="*/ 221673 w 2535382"/>
              <a:gd name="connsiteY225" fmla="*/ 1150250 h 2064650"/>
              <a:gd name="connsiteX226" fmla="*/ 304800 w 2535382"/>
              <a:gd name="connsiteY226" fmla="*/ 1080977 h 2064650"/>
              <a:gd name="connsiteX227" fmla="*/ 387928 w 2535382"/>
              <a:gd name="connsiteY227" fmla="*/ 1053268 h 2064650"/>
              <a:gd name="connsiteX228" fmla="*/ 304800 w 2535382"/>
              <a:gd name="connsiteY228" fmla="*/ 1122541 h 2064650"/>
              <a:gd name="connsiteX229" fmla="*/ 221673 w 2535382"/>
              <a:gd name="connsiteY229" fmla="*/ 1191813 h 2064650"/>
              <a:gd name="connsiteX230" fmla="*/ 207818 w 2535382"/>
              <a:gd name="connsiteY230" fmla="*/ 1233377 h 2064650"/>
              <a:gd name="connsiteX231" fmla="*/ 235528 w 2535382"/>
              <a:gd name="connsiteY231" fmla="*/ 1261086 h 2064650"/>
              <a:gd name="connsiteX232" fmla="*/ 263237 w 2535382"/>
              <a:gd name="connsiteY232" fmla="*/ 1302650 h 2064650"/>
              <a:gd name="connsiteX233" fmla="*/ 277091 w 2535382"/>
              <a:gd name="connsiteY233" fmla="*/ 1344213 h 2064650"/>
              <a:gd name="connsiteX234" fmla="*/ 263237 w 2535382"/>
              <a:gd name="connsiteY234" fmla="*/ 1385777 h 2064650"/>
              <a:gd name="connsiteX235" fmla="*/ 318655 w 2535382"/>
              <a:gd name="connsiteY235" fmla="*/ 1371922 h 2064650"/>
              <a:gd name="connsiteX236" fmla="*/ 429491 w 2535382"/>
              <a:gd name="connsiteY236" fmla="*/ 1344213 h 2064650"/>
              <a:gd name="connsiteX237" fmla="*/ 387928 w 2535382"/>
              <a:gd name="connsiteY237" fmla="*/ 1427341 h 2064650"/>
              <a:gd name="connsiteX238" fmla="*/ 346364 w 2535382"/>
              <a:gd name="connsiteY238" fmla="*/ 1455050 h 2064650"/>
              <a:gd name="connsiteX239" fmla="*/ 263237 w 2535382"/>
              <a:gd name="connsiteY239" fmla="*/ 1510468 h 2064650"/>
              <a:gd name="connsiteX240" fmla="*/ 332509 w 2535382"/>
              <a:gd name="connsiteY240" fmla="*/ 1565886 h 2064650"/>
              <a:gd name="connsiteX241" fmla="*/ 374073 w 2535382"/>
              <a:gd name="connsiteY241" fmla="*/ 1607450 h 2064650"/>
              <a:gd name="connsiteX242" fmla="*/ 415637 w 2535382"/>
              <a:gd name="connsiteY242" fmla="*/ 1635159 h 2064650"/>
              <a:gd name="connsiteX243" fmla="*/ 512618 w 2535382"/>
              <a:gd name="connsiteY243" fmla="*/ 1621304 h 2064650"/>
              <a:gd name="connsiteX244" fmla="*/ 554182 w 2535382"/>
              <a:gd name="connsiteY244" fmla="*/ 1607450 h 2064650"/>
              <a:gd name="connsiteX245" fmla="*/ 623455 w 2535382"/>
              <a:gd name="connsiteY245" fmla="*/ 1593595 h 2064650"/>
              <a:gd name="connsiteX246" fmla="*/ 678873 w 2535382"/>
              <a:gd name="connsiteY246" fmla="*/ 1607450 h 2064650"/>
              <a:gd name="connsiteX247" fmla="*/ 651164 w 2535382"/>
              <a:gd name="connsiteY247" fmla="*/ 1690577 h 2064650"/>
              <a:gd name="connsiteX248" fmla="*/ 637309 w 2535382"/>
              <a:gd name="connsiteY248" fmla="*/ 1732141 h 2064650"/>
              <a:gd name="connsiteX249" fmla="*/ 678873 w 2535382"/>
              <a:gd name="connsiteY249" fmla="*/ 1773704 h 2064650"/>
              <a:gd name="connsiteX250" fmla="*/ 955964 w 2535382"/>
              <a:gd name="connsiteY250" fmla="*/ 1745995 h 2064650"/>
              <a:gd name="connsiteX251" fmla="*/ 997528 w 2535382"/>
              <a:gd name="connsiteY251" fmla="*/ 1759850 h 2064650"/>
              <a:gd name="connsiteX252" fmla="*/ 955964 w 2535382"/>
              <a:gd name="connsiteY252" fmla="*/ 1842977 h 2064650"/>
              <a:gd name="connsiteX253" fmla="*/ 942109 w 2535382"/>
              <a:gd name="connsiteY253" fmla="*/ 1884541 h 2064650"/>
              <a:gd name="connsiteX254" fmla="*/ 969818 w 2535382"/>
              <a:gd name="connsiteY254" fmla="*/ 1842977 h 2064650"/>
              <a:gd name="connsiteX255" fmla="*/ 997528 w 2535382"/>
              <a:gd name="connsiteY255" fmla="*/ 1815268 h 2064650"/>
              <a:gd name="connsiteX256" fmla="*/ 1052946 w 2535382"/>
              <a:gd name="connsiteY256" fmla="*/ 1732141 h 2064650"/>
              <a:gd name="connsiteX257" fmla="*/ 1080655 w 2535382"/>
              <a:gd name="connsiteY257" fmla="*/ 1773704 h 2064650"/>
              <a:gd name="connsiteX258" fmla="*/ 1080655 w 2535382"/>
              <a:gd name="connsiteY258" fmla="*/ 1912250 h 2064650"/>
              <a:gd name="connsiteX259" fmla="*/ 1094509 w 2535382"/>
              <a:gd name="connsiteY259" fmla="*/ 2023086 h 2064650"/>
              <a:gd name="connsiteX260" fmla="*/ 1136073 w 2535382"/>
              <a:gd name="connsiteY260" fmla="*/ 1995377 h 2064650"/>
              <a:gd name="connsiteX261" fmla="*/ 1219200 w 2535382"/>
              <a:gd name="connsiteY261" fmla="*/ 1926104 h 2064650"/>
              <a:gd name="connsiteX262" fmla="*/ 1260764 w 2535382"/>
              <a:gd name="connsiteY262" fmla="*/ 1912250 h 2064650"/>
              <a:gd name="connsiteX263" fmla="*/ 1274618 w 2535382"/>
              <a:gd name="connsiteY263" fmla="*/ 1981522 h 2064650"/>
              <a:gd name="connsiteX264" fmla="*/ 1288473 w 2535382"/>
              <a:gd name="connsiteY264" fmla="*/ 2023086 h 2064650"/>
              <a:gd name="connsiteX265" fmla="*/ 1330037 w 2535382"/>
              <a:gd name="connsiteY265" fmla="*/ 2036941 h 2064650"/>
              <a:gd name="connsiteX266" fmla="*/ 1371600 w 2535382"/>
              <a:gd name="connsiteY266" fmla="*/ 2009231 h 2064650"/>
              <a:gd name="connsiteX267" fmla="*/ 1427018 w 2535382"/>
              <a:gd name="connsiteY267" fmla="*/ 1926104 h 2064650"/>
              <a:gd name="connsiteX268" fmla="*/ 1454728 w 2535382"/>
              <a:gd name="connsiteY268" fmla="*/ 1898395 h 2064650"/>
              <a:gd name="connsiteX269" fmla="*/ 1524000 w 2535382"/>
              <a:gd name="connsiteY269" fmla="*/ 1981522 h 2064650"/>
              <a:gd name="connsiteX270" fmla="*/ 1565564 w 2535382"/>
              <a:gd name="connsiteY270" fmla="*/ 1995377 h 2064650"/>
              <a:gd name="connsiteX271" fmla="*/ 1579418 w 2535382"/>
              <a:gd name="connsiteY271" fmla="*/ 1953813 h 2064650"/>
              <a:gd name="connsiteX272" fmla="*/ 1607128 w 2535382"/>
              <a:gd name="connsiteY272" fmla="*/ 1898395 h 2064650"/>
              <a:gd name="connsiteX273" fmla="*/ 1634837 w 2535382"/>
              <a:gd name="connsiteY273" fmla="*/ 1787559 h 2064650"/>
              <a:gd name="connsiteX274" fmla="*/ 1717964 w 2535382"/>
              <a:gd name="connsiteY274" fmla="*/ 1842977 h 2064650"/>
              <a:gd name="connsiteX275" fmla="*/ 1731818 w 2535382"/>
              <a:gd name="connsiteY275" fmla="*/ 1884541 h 2064650"/>
              <a:gd name="connsiteX276" fmla="*/ 1717964 w 2535382"/>
              <a:gd name="connsiteY276" fmla="*/ 1926104 h 2064650"/>
              <a:gd name="connsiteX277" fmla="*/ 1773382 w 2535382"/>
              <a:gd name="connsiteY277" fmla="*/ 1939959 h 2064650"/>
              <a:gd name="connsiteX278" fmla="*/ 1911928 w 2535382"/>
              <a:gd name="connsiteY278" fmla="*/ 1953813 h 2064650"/>
              <a:gd name="connsiteX279" fmla="*/ 2022764 w 2535382"/>
              <a:gd name="connsiteY279" fmla="*/ 1953813 h 2064650"/>
              <a:gd name="connsiteX280" fmla="*/ 2078182 w 2535382"/>
              <a:gd name="connsiteY280" fmla="*/ 1870686 h 2064650"/>
              <a:gd name="connsiteX281" fmla="*/ 2119746 w 2535382"/>
              <a:gd name="connsiteY281" fmla="*/ 1884541 h 2064650"/>
              <a:gd name="connsiteX282" fmla="*/ 2147455 w 2535382"/>
              <a:gd name="connsiteY282" fmla="*/ 1926104 h 2064650"/>
              <a:gd name="connsiteX283" fmla="*/ 2189018 w 2535382"/>
              <a:gd name="connsiteY283" fmla="*/ 1953813 h 2064650"/>
              <a:gd name="connsiteX284" fmla="*/ 2230582 w 2535382"/>
              <a:gd name="connsiteY284" fmla="*/ 1884541 h 2064650"/>
              <a:gd name="connsiteX285" fmla="*/ 2327564 w 2535382"/>
              <a:gd name="connsiteY285" fmla="*/ 1759850 h 2064650"/>
              <a:gd name="connsiteX286" fmla="*/ 2410691 w 2535382"/>
              <a:gd name="connsiteY286" fmla="*/ 1704431 h 2064650"/>
              <a:gd name="connsiteX287" fmla="*/ 2493818 w 2535382"/>
              <a:gd name="connsiteY287" fmla="*/ 1676722 h 2064650"/>
              <a:gd name="connsiteX288" fmla="*/ 2521528 w 2535382"/>
              <a:gd name="connsiteY288" fmla="*/ 1649013 h 2064650"/>
              <a:gd name="connsiteX289" fmla="*/ 2493818 w 2535382"/>
              <a:gd name="connsiteY289" fmla="*/ 1538177 h 2064650"/>
              <a:gd name="connsiteX290" fmla="*/ 2479964 w 2535382"/>
              <a:gd name="connsiteY290" fmla="*/ 1468904 h 2064650"/>
              <a:gd name="connsiteX291" fmla="*/ 2466109 w 2535382"/>
              <a:gd name="connsiteY291" fmla="*/ 1344213 h 2064650"/>
              <a:gd name="connsiteX292" fmla="*/ 2438400 w 2535382"/>
              <a:gd name="connsiteY292" fmla="*/ 1261086 h 2064650"/>
              <a:gd name="connsiteX293" fmla="*/ 2452255 w 2535382"/>
              <a:gd name="connsiteY293" fmla="*/ 1122541 h 2064650"/>
              <a:gd name="connsiteX294" fmla="*/ 2479964 w 2535382"/>
              <a:gd name="connsiteY294" fmla="*/ 1080977 h 2064650"/>
              <a:gd name="connsiteX295" fmla="*/ 2424546 w 2535382"/>
              <a:gd name="connsiteY295" fmla="*/ 1067122 h 2064650"/>
              <a:gd name="connsiteX296" fmla="*/ 2438400 w 2535382"/>
              <a:gd name="connsiteY296" fmla="*/ 914722 h 2064650"/>
              <a:gd name="connsiteX297" fmla="*/ 2396837 w 2535382"/>
              <a:gd name="connsiteY297" fmla="*/ 706904 h 2064650"/>
              <a:gd name="connsiteX298" fmla="*/ 2355273 w 2535382"/>
              <a:gd name="connsiteY298" fmla="*/ 665341 h 2064650"/>
              <a:gd name="connsiteX299" fmla="*/ 2313709 w 2535382"/>
              <a:gd name="connsiteY299" fmla="*/ 651486 h 2064650"/>
              <a:gd name="connsiteX300" fmla="*/ 2286000 w 2535382"/>
              <a:gd name="connsiteY300" fmla="*/ 609922 h 2064650"/>
              <a:gd name="connsiteX301" fmla="*/ 2341418 w 2535382"/>
              <a:gd name="connsiteY301" fmla="*/ 526795 h 2064650"/>
              <a:gd name="connsiteX302" fmla="*/ 2244437 w 2535382"/>
              <a:gd name="connsiteY302" fmla="*/ 457522 h 2064650"/>
              <a:gd name="connsiteX303" fmla="*/ 2202873 w 2535382"/>
              <a:gd name="connsiteY303" fmla="*/ 443668 h 2064650"/>
              <a:gd name="connsiteX304" fmla="*/ 2119746 w 2535382"/>
              <a:gd name="connsiteY304" fmla="*/ 388250 h 2064650"/>
              <a:gd name="connsiteX305" fmla="*/ 2064328 w 2535382"/>
              <a:gd name="connsiteY305" fmla="*/ 318977 h 2064650"/>
              <a:gd name="connsiteX306" fmla="*/ 1842655 w 2535382"/>
              <a:gd name="connsiteY306" fmla="*/ 277413 h 2064650"/>
              <a:gd name="connsiteX307" fmla="*/ 1537855 w 2535382"/>
              <a:gd name="connsiteY307" fmla="*/ 249704 h 2064650"/>
              <a:gd name="connsiteX308" fmla="*/ 1385455 w 2535382"/>
              <a:gd name="connsiteY308" fmla="*/ 166577 h 2064650"/>
              <a:gd name="connsiteX309" fmla="*/ 1260764 w 2535382"/>
              <a:gd name="connsiteY309" fmla="*/ 166577 h 2064650"/>
              <a:gd name="connsiteX310" fmla="*/ 1233055 w 2535382"/>
              <a:gd name="connsiteY310" fmla="*/ 125013 h 2064650"/>
              <a:gd name="connsiteX311" fmla="*/ 1191491 w 2535382"/>
              <a:gd name="connsiteY311" fmla="*/ 83450 h 2064650"/>
              <a:gd name="connsiteX312" fmla="*/ 1163782 w 2535382"/>
              <a:gd name="connsiteY312" fmla="*/ 138868 h 2064650"/>
              <a:gd name="connsiteX313" fmla="*/ 1149928 w 2535382"/>
              <a:gd name="connsiteY313" fmla="*/ 180431 h 2064650"/>
              <a:gd name="connsiteX314" fmla="*/ 1177637 w 2535382"/>
              <a:gd name="connsiteY314" fmla="*/ 152722 h 206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</a:cxnLst>
            <a:rect l="l" t="t" r="r" b="b"/>
            <a:pathLst>
              <a:path w="2535382" h="2064650">
                <a:moveTo>
                  <a:pt x="1080655" y="208141"/>
                </a:moveTo>
                <a:cubicBezTo>
                  <a:pt x="1034473" y="221995"/>
                  <a:pt x="985234" y="228142"/>
                  <a:pt x="942109" y="249704"/>
                </a:cubicBezTo>
                <a:cubicBezTo>
                  <a:pt x="927216" y="257151"/>
                  <a:pt x="910361" y="275114"/>
                  <a:pt x="914400" y="291268"/>
                </a:cubicBezTo>
                <a:cubicBezTo>
                  <a:pt x="917942" y="305436"/>
                  <a:pt x="941460" y="303416"/>
                  <a:pt x="955964" y="305122"/>
                </a:cubicBezTo>
                <a:cubicBezTo>
                  <a:pt x="1020339" y="312696"/>
                  <a:pt x="1085273" y="314359"/>
                  <a:pt x="1149928" y="318977"/>
                </a:cubicBezTo>
                <a:cubicBezTo>
                  <a:pt x="1246910" y="286650"/>
                  <a:pt x="1223819" y="318977"/>
                  <a:pt x="1246909" y="249704"/>
                </a:cubicBezTo>
                <a:cubicBezTo>
                  <a:pt x="1242291" y="226613"/>
                  <a:pt x="1244738" y="200877"/>
                  <a:pt x="1233055" y="180431"/>
                </a:cubicBezTo>
                <a:cubicBezTo>
                  <a:pt x="1205874" y="132864"/>
                  <a:pt x="1159769" y="159067"/>
                  <a:pt x="1122218" y="166577"/>
                </a:cubicBezTo>
                <a:cubicBezTo>
                  <a:pt x="1093602" y="252428"/>
                  <a:pt x="1128199" y="189940"/>
                  <a:pt x="1080655" y="180431"/>
                </a:cubicBezTo>
                <a:cubicBezTo>
                  <a:pt x="1066334" y="177567"/>
                  <a:pt x="1052946" y="189668"/>
                  <a:pt x="1039091" y="194286"/>
                </a:cubicBezTo>
                <a:cubicBezTo>
                  <a:pt x="1034473" y="208141"/>
                  <a:pt x="1025237" y="221246"/>
                  <a:pt x="1025237" y="235850"/>
                </a:cubicBezTo>
                <a:cubicBezTo>
                  <a:pt x="1025237" y="274116"/>
                  <a:pt x="1044175" y="304550"/>
                  <a:pt x="1066800" y="332831"/>
                </a:cubicBezTo>
                <a:cubicBezTo>
                  <a:pt x="1074960" y="343031"/>
                  <a:pt x="1083308" y="353820"/>
                  <a:pt x="1094509" y="360541"/>
                </a:cubicBezTo>
                <a:cubicBezTo>
                  <a:pt x="1107032" y="368055"/>
                  <a:pt x="1122218" y="369777"/>
                  <a:pt x="1136073" y="374395"/>
                </a:cubicBezTo>
                <a:cubicBezTo>
                  <a:pt x="1149928" y="360540"/>
                  <a:pt x="1166769" y="349134"/>
                  <a:pt x="1177637" y="332831"/>
                </a:cubicBezTo>
                <a:cubicBezTo>
                  <a:pt x="1185738" y="320680"/>
                  <a:pt x="1191491" y="305872"/>
                  <a:pt x="1191491" y="291268"/>
                </a:cubicBezTo>
                <a:cubicBezTo>
                  <a:pt x="1191491" y="276664"/>
                  <a:pt x="1186760" y="261108"/>
                  <a:pt x="1177637" y="249704"/>
                </a:cubicBezTo>
                <a:cubicBezTo>
                  <a:pt x="1142709" y="206044"/>
                  <a:pt x="1068485" y="213547"/>
                  <a:pt x="1025237" y="208141"/>
                </a:cubicBezTo>
                <a:cubicBezTo>
                  <a:pt x="1034120" y="243676"/>
                  <a:pt x="1035631" y="290114"/>
                  <a:pt x="1080655" y="305122"/>
                </a:cubicBezTo>
                <a:lnTo>
                  <a:pt x="1122218" y="291268"/>
                </a:lnTo>
                <a:cubicBezTo>
                  <a:pt x="1136073" y="282032"/>
                  <a:pt x="1148889" y="271006"/>
                  <a:pt x="1163782" y="263559"/>
                </a:cubicBezTo>
                <a:cubicBezTo>
                  <a:pt x="1208117" y="241391"/>
                  <a:pt x="1230284" y="258016"/>
                  <a:pt x="1163782" y="235850"/>
                </a:cubicBezTo>
                <a:cubicBezTo>
                  <a:pt x="1177637" y="231232"/>
                  <a:pt x="1203281" y="236452"/>
                  <a:pt x="1205346" y="221995"/>
                </a:cubicBezTo>
                <a:cubicBezTo>
                  <a:pt x="1209477" y="193081"/>
                  <a:pt x="1177637" y="138868"/>
                  <a:pt x="1177637" y="138868"/>
                </a:cubicBezTo>
                <a:cubicBezTo>
                  <a:pt x="1182255" y="125013"/>
                  <a:pt x="1191491" y="111908"/>
                  <a:pt x="1191491" y="97304"/>
                </a:cubicBezTo>
                <a:cubicBezTo>
                  <a:pt x="1191491" y="77225"/>
                  <a:pt x="1163938" y="25385"/>
                  <a:pt x="1149928" y="14177"/>
                </a:cubicBezTo>
                <a:cubicBezTo>
                  <a:pt x="1138524" y="5054"/>
                  <a:pt x="1122219" y="4940"/>
                  <a:pt x="1108364" y="322"/>
                </a:cubicBezTo>
                <a:cubicBezTo>
                  <a:pt x="1082022" y="5591"/>
                  <a:pt x="1025926" y="13832"/>
                  <a:pt x="997528" y="28031"/>
                </a:cubicBezTo>
                <a:cubicBezTo>
                  <a:pt x="982635" y="35478"/>
                  <a:pt x="969819" y="46504"/>
                  <a:pt x="955964" y="55741"/>
                </a:cubicBezTo>
                <a:cubicBezTo>
                  <a:pt x="941159" y="40935"/>
                  <a:pt x="907666" y="3818"/>
                  <a:pt x="886691" y="322"/>
                </a:cubicBezTo>
                <a:cubicBezTo>
                  <a:pt x="872286" y="-2079"/>
                  <a:pt x="858982" y="9559"/>
                  <a:pt x="845128" y="14177"/>
                </a:cubicBezTo>
                <a:cubicBezTo>
                  <a:pt x="827776" y="31529"/>
                  <a:pt x="806685" y="60879"/>
                  <a:pt x="775855" y="55741"/>
                </a:cubicBezTo>
                <a:cubicBezTo>
                  <a:pt x="759430" y="53003"/>
                  <a:pt x="748146" y="37268"/>
                  <a:pt x="734291" y="28031"/>
                </a:cubicBezTo>
                <a:cubicBezTo>
                  <a:pt x="706582" y="37268"/>
                  <a:pt x="679500" y="48657"/>
                  <a:pt x="651164" y="55741"/>
                </a:cubicBezTo>
                <a:cubicBezTo>
                  <a:pt x="632691" y="60359"/>
                  <a:pt x="614334" y="65464"/>
                  <a:pt x="595746" y="69595"/>
                </a:cubicBezTo>
                <a:cubicBezTo>
                  <a:pt x="437447" y="104772"/>
                  <a:pt x="606207" y="63517"/>
                  <a:pt x="471055" y="97304"/>
                </a:cubicBezTo>
                <a:cubicBezTo>
                  <a:pt x="461819" y="111159"/>
                  <a:pt x="454006" y="126076"/>
                  <a:pt x="443346" y="138868"/>
                </a:cubicBezTo>
                <a:cubicBezTo>
                  <a:pt x="424156" y="161896"/>
                  <a:pt x="389064" y="195321"/>
                  <a:pt x="360218" y="208141"/>
                </a:cubicBezTo>
                <a:cubicBezTo>
                  <a:pt x="211830" y="274092"/>
                  <a:pt x="329592" y="200849"/>
                  <a:pt x="235528" y="263559"/>
                </a:cubicBezTo>
                <a:cubicBezTo>
                  <a:pt x="249382" y="277413"/>
                  <a:pt x="277091" y="285529"/>
                  <a:pt x="277091" y="305122"/>
                </a:cubicBezTo>
                <a:cubicBezTo>
                  <a:pt x="277091" y="321773"/>
                  <a:pt x="248530" y="322429"/>
                  <a:pt x="235528" y="332831"/>
                </a:cubicBezTo>
                <a:cubicBezTo>
                  <a:pt x="225328" y="340991"/>
                  <a:pt x="217055" y="351304"/>
                  <a:pt x="207818" y="360541"/>
                </a:cubicBezTo>
                <a:cubicBezTo>
                  <a:pt x="212436" y="379014"/>
                  <a:pt x="212226" y="399427"/>
                  <a:pt x="221673" y="415959"/>
                </a:cubicBezTo>
                <a:cubicBezTo>
                  <a:pt x="253189" y="471110"/>
                  <a:pt x="259836" y="448895"/>
                  <a:pt x="304800" y="471377"/>
                </a:cubicBezTo>
                <a:cubicBezTo>
                  <a:pt x="412227" y="525091"/>
                  <a:pt x="283459" y="478117"/>
                  <a:pt x="387928" y="512941"/>
                </a:cubicBezTo>
                <a:cubicBezTo>
                  <a:pt x="383310" y="489850"/>
                  <a:pt x="396413" y="436222"/>
                  <a:pt x="374073" y="443668"/>
                </a:cubicBezTo>
                <a:cubicBezTo>
                  <a:pt x="346364" y="452904"/>
                  <a:pt x="362565" y="502493"/>
                  <a:pt x="346364" y="526795"/>
                </a:cubicBezTo>
                <a:cubicBezTo>
                  <a:pt x="309419" y="582214"/>
                  <a:pt x="332510" y="559123"/>
                  <a:pt x="277091" y="596068"/>
                </a:cubicBezTo>
                <a:cubicBezTo>
                  <a:pt x="267855" y="623777"/>
                  <a:pt x="277091" y="669958"/>
                  <a:pt x="249382" y="679195"/>
                </a:cubicBezTo>
                <a:cubicBezTo>
                  <a:pt x="154372" y="710866"/>
                  <a:pt x="272295" y="673467"/>
                  <a:pt x="138546" y="706904"/>
                </a:cubicBezTo>
                <a:cubicBezTo>
                  <a:pt x="124378" y="710446"/>
                  <a:pt x="110837" y="716141"/>
                  <a:pt x="96982" y="720759"/>
                </a:cubicBezTo>
                <a:cubicBezTo>
                  <a:pt x="110837" y="725377"/>
                  <a:pt x="123942" y="734613"/>
                  <a:pt x="138546" y="734613"/>
                </a:cubicBezTo>
                <a:cubicBezTo>
                  <a:pt x="265593" y="734613"/>
                  <a:pt x="438619" y="685181"/>
                  <a:pt x="290946" y="748468"/>
                </a:cubicBezTo>
                <a:cubicBezTo>
                  <a:pt x="277523" y="754221"/>
                  <a:pt x="263237" y="757704"/>
                  <a:pt x="249382" y="762322"/>
                </a:cubicBezTo>
                <a:cubicBezTo>
                  <a:pt x="235527" y="771558"/>
                  <a:pt x="207818" y="773380"/>
                  <a:pt x="207818" y="790031"/>
                </a:cubicBezTo>
                <a:cubicBezTo>
                  <a:pt x="207818" y="804635"/>
                  <a:pt x="234977" y="801485"/>
                  <a:pt x="249382" y="803886"/>
                </a:cubicBezTo>
                <a:cubicBezTo>
                  <a:pt x="290632" y="810761"/>
                  <a:pt x="332509" y="813123"/>
                  <a:pt x="374073" y="817741"/>
                </a:cubicBezTo>
                <a:cubicBezTo>
                  <a:pt x="176510" y="883595"/>
                  <a:pt x="382109" y="817424"/>
                  <a:pt x="235528" y="859304"/>
                </a:cubicBezTo>
                <a:cubicBezTo>
                  <a:pt x="221486" y="863316"/>
                  <a:pt x="208006" y="869147"/>
                  <a:pt x="193964" y="873159"/>
                </a:cubicBezTo>
                <a:cubicBezTo>
                  <a:pt x="72188" y="907952"/>
                  <a:pt x="196639" y="867648"/>
                  <a:pt x="96982" y="900868"/>
                </a:cubicBezTo>
                <a:cubicBezTo>
                  <a:pt x="110837" y="910104"/>
                  <a:pt x="122392" y="924539"/>
                  <a:pt x="138546" y="928577"/>
                </a:cubicBezTo>
                <a:cubicBezTo>
                  <a:pt x="179117" y="938720"/>
                  <a:pt x="221838" y="936517"/>
                  <a:pt x="263237" y="942431"/>
                </a:cubicBezTo>
                <a:cubicBezTo>
                  <a:pt x="286548" y="945761"/>
                  <a:pt x="309418" y="951668"/>
                  <a:pt x="332509" y="956286"/>
                </a:cubicBezTo>
                <a:cubicBezTo>
                  <a:pt x="318655" y="965522"/>
                  <a:pt x="305403" y="975734"/>
                  <a:pt x="290946" y="983995"/>
                </a:cubicBezTo>
                <a:cubicBezTo>
                  <a:pt x="263994" y="999396"/>
                  <a:pt x="225756" y="1018494"/>
                  <a:pt x="193964" y="1025559"/>
                </a:cubicBezTo>
                <a:cubicBezTo>
                  <a:pt x="82740" y="1050275"/>
                  <a:pt x="142464" y="1028043"/>
                  <a:pt x="41564" y="1053268"/>
                </a:cubicBezTo>
                <a:cubicBezTo>
                  <a:pt x="27396" y="1056810"/>
                  <a:pt x="13855" y="1062504"/>
                  <a:pt x="0" y="1067122"/>
                </a:cubicBezTo>
                <a:cubicBezTo>
                  <a:pt x="92607" y="1128859"/>
                  <a:pt x="21557" y="1091284"/>
                  <a:pt x="221673" y="1108686"/>
                </a:cubicBezTo>
                <a:cubicBezTo>
                  <a:pt x="267911" y="1112707"/>
                  <a:pt x="314036" y="1117923"/>
                  <a:pt x="360218" y="1122541"/>
                </a:cubicBezTo>
                <a:cubicBezTo>
                  <a:pt x="346364" y="1127159"/>
                  <a:pt x="318655" y="1121791"/>
                  <a:pt x="318655" y="1136395"/>
                </a:cubicBezTo>
                <a:cubicBezTo>
                  <a:pt x="318655" y="1153046"/>
                  <a:pt x="344269" y="1159319"/>
                  <a:pt x="360218" y="1164104"/>
                </a:cubicBezTo>
                <a:cubicBezTo>
                  <a:pt x="391496" y="1173488"/>
                  <a:pt x="424873" y="1173341"/>
                  <a:pt x="457200" y="1177959"/>
                </a:cubicBezTo>
                <a:cubicBezTo>
                  <a:pt x="438727" y="1182577"/>
                  <a:pt x="420091" y="1186582"/>
                  <a:pt x="401782" y="1191813"/>
                </a:cubicBezTo>
                <a:cubicBezTo>
                  <a:pt x="262651" y="1231565"/>
                  <a:pt x="478044" y="1176213"/>
                  <a:pt x="304800" y="1219522"/>
                </a:cubicBezTo>
                <a:lnTo>
                  <a:pt x="484909" y="1233377"/>
                </a:lnTo>
                <a:cubicBezTo>
                  <a:pt x="511755" y="1244883"/>
                  <a:pt x="426084" y="1244885"/>
                  <a:pt x="401782" y="1261086"/>
                </a:cubicBezTo>
                <a:lnTo>
                  <a:pt x="360218" y="1288795"/>
                </a:lnTo>
                <a:cubicBezTo>
                  <a:pt x="369455" y="1298031"/>
                  <a:pt x="376727" y="1309783"/>
                  <a:pt x="387928" y="1316504"/>
                </a:cubicBezTo>
                <a:cubicBezTo>
                  <a:pt x="400451" y="1324018"/>
                  <a:pt x="429491" y="1315755"/>
                  <a:pt x="429491" y="1330359"/>
                </a:cubicBezTo>
                <a:cubicBezTo>
                  <a:pt x="429491" y="1369753"/>
                  <a:pt x="367838" y="1375040"/>
                  <a:pt x="346364" y="1385777"/>
                </a:cubicBezTo>
                <a:cubicBezTo>
                  <a:pt x="331471" y="1393224"/>
                  <a:pt x="318655" y="1404250"/>
                  <a:pt x="304800" y="1413486"/>
                </a:cubicBezTo>
                <a:cubicBezTo>
                  <a:pt x="318655" y="1418104"/>
                  <a:pt x="332322" y="1423329"/>
                  <a:pt x="346364" y="1427341"/>
                </a:cubicBezTo>
                <a:cubicBezTo>
                  <a:pt x="364673" y="1432572"/>
                  <a:pt x="384280" y="1433694"/>
                  <a:pt x="401782" y="1441195"/>
                </a:cubicBezTo>
                <a:cubicBezTo>
                  <a:pt x="417087" y="1447754"/>
                  <a:pt x="429491" y="1459668"/>
                  <a:pt x="443346" y="1468904"/>
                </a:cubicBezTo>
                <a:cubicBezTo>
                  <a:pt x="438728" y="1482759"/>
                  <a:pt x="438614" y="1499064"/>
                  <a:pt x="429491" y="1510468"/>
                </a:cubicBezTo>
                <a:cubicBezTo>
                  <a:pt x="419089" y="1523470"/>
                  <a:pt x="400930" y="1527775"/>
                  <a:pt x="387928" y="1538177"/>
                </a:cubicBezTo>
                <a:cubicBezTo>
                  <a:pt x="377728" y="1546337"/>
                  <a:pt x="369455" y="1556650"/>
                  <a:pt x="360218" y="1565886"/>
                </a:cubicBezTo>
                <a:cubicBezTo>
                  <a:pt x="378691" y="1575122"/>
                  <a:pt x="395855" y="1587660"/>
                  <a:pt x="415637" y="1593595"/>
                </a:cubicBezTo>
                <a:cubicBezTo>
                  <a:pt x="442544" y="1601667"/>
                  <a:pt x="498764" y="1579359"/>
                  <a:pt x="498764" y="1607450"/>
                </a:cubicBezTo>
                <a:cubicBezTo>
                  <a:pt x="498764" y="1636658"/>
                  <a:pt x="415637" y="1635159"/>
                  <a:pt x="415637" y="1635159"/>
                </a:cubicBezTo>
                <a:cubicBezTo>
                  <a:pt x="581891" y="1639777"/>
                  <a:pt x="748386" y="1638952"/>
                  <a:pt x="914400" y="1649013"/>
                </a:cubicBezTo>
                <a:cubicBezTo>
                  <a:pt x="928977" y="1649896"/>
                  <a:pt x="872837" y="1648264"/>
                  <a:pt x="872837" y="1662868"/>
                </a:cubicBezTo>
                <a:cubicBezTo>
                  <a:pt x="872837" y="1679519"/>
                  <a:pt x="898451" y="1685792"/>
                  <a:pt x="914400" y="1690577"/>
                </a:cubicBezTo>
                <a:cubicBezTo>
                  <a:pt x="945678" y="1699960"/>
                  <a:pt x="979055" y="1699813"/>
                  <a:pt x="1011382" y="1704431"/>
                </a:cubicBezTo>
                <a:cubicBezTo>
                  <a:pt x="983673" y="1709049"/>
                  <a:pt x="955723" y="1712400"/>
                  <a:pt x="928255" y="1718286"/>
                </a:cubicBezTo>
                <a:cubicBezTo>
                  <a:pt x="891018" y="1726265"/>
                  <a:pt x="854761" y="1738526"/>
                  <a:pt x="817418" y="1745995"/>
                </a:cubicBezTo>
                <a:lnTo>
                  <a:pt x="748146" y="1759850"/>
                </a:lnTo>
                <a:cubicBezTo>
                  <a:pt x="917398" y="1802163"/>
                  <a:pt x="821012" y="1784638"/>
                  <a:pt x="1039091" y="1801413"/>
                </a:cubicBezTo>
                <a:cubicBezTo>
                  <a:pt x="1020618" y="1806031"/>
                  <a:pt x="973111" y="1799425"/>
                  <a:pt x="983673" y="1815268"/>
                </a:cubicBezTo>
                <a:cubicBezTo>
                  <a:pt x="999874" y="1839570"/>
                  <a:pt x="1066800" y="1842977"/>
                  <a:pt x="1066800" y="1842977"/>
                </a:cubicBezTo>
                <a:cubicBezTo>
                  <a:pt x="1062182" y="1856832"/>
                  <a:pt x="1046415" y="1871479"/>
                  <a:pt x="1052946" y="1884541"/>
                </a:cubicBezTo>
                <a:cubicBezTo>
                  <a:pt x="1059477" y="1897603"/>
                  <a:pt x="1080253" y="1895227"/>
                  <a:pt x="1094509" y="1898395"/>
                </a:cubicBezTo>
                <a:cubicBezTo>
                  <a:pt x="1121932" y="1904489"/>
                  <a:pt x="1149928" y="1907632"/>
                  <a:pt x="1177637" y="1912250"/>
                </a:cubicBezTo>
                <a:cubicBezTo>
                  <a:pt x="1163782" y="1916868"/>
                  <a:pt x="1150115" y="1922092"/>
                  <a:pt x="1136073" y="1926104"/>
                </a:cubicBezTo>
                <a:cubicBezTo>
                  <a:pt x="1117764" y="1931335"/>
                  <a:pt x="1070093" y="1924116"/>
                  <a:pt x="1080655" y="1939959"/>
                </a:cubicBezTo>
                <a:cubicBezTo>
                  <a:pt x="1096856" y="1964261"/>
                  <a:pt x="1163782" y="1967668"/>
                  <a:pt x="1163782" y="1967668"/>
                </a:cubicBezTo>
                <a:cubicBezTo>
                  <a:pt x="1149927" y="1972286"/>
                  <a:pt x="1107614" y="1981522"/>
                  <a:pt x="1122218" y="1981522"/>
                </a:cubicBezTo>
                <a:cubicBezTo>
                  <a:pt x="1173814" y="1981522"/>
                  <a:pt x="1355886" y="1975060"/>
                  <a:pt x="1440873" y="1953813"/>
                </a:cubicBezTo>
                <a:cubicBezTo>
                  <a:pt x="1469209" y="1946729"/>
                  <a:pt x="1524000" y="1926104"/>
                  <a:pt x="1524000" y="1926104"/>
                </a:cubicBezTo>
                <a:cubicBezTo>
                  <a:pt x="1547091" y="1903013"/>
                  <a:pt x="1582946" y="1887811"/>
                  <a:pt x="1593273" y="1856831"/>
                </a:cubicBezTo>
                <a:cubicBezTo>
                  <a:pt x="1604541" y="1823027"/>
                  <a:pt x="1607981" y="1800561"/>
                  <a:pt x="1634837" y="1773704"/>
                </a:cubicBezTo>
                <a:cubicBezTo>
                  <a:pt x="1646611" y="1761930"/>
                  <a:pt x="1662546" y="1755231"/>
                  <a:pt x="1676400" y="1745995"/>
                </a:cubicBezTo>
                <a:cubicBezTo>
                  <a:pt x="1773383" y="1778322"/>
                  <a:pt x="1768765" y="1745995"/>
                  <a:pt x="1745673" y="1815268"/>
                </a:cubicBezTo>
                <a:cubicBezTo>
                  <a:pt x="1750291" y="1838359"/>
                  <a:pt x="1737884" y="1875265"/>
                  <a:pt x="1759528" y="1884541"/>
                </a:cubicBezTo>
                <a:cubicBezTo>
                  <a:pt x="1786374" y="1896046"/>
                  <a:pt x="1842655" y="1856831"/>
                  <a:pt x="1842655" y="1856831"/>
                </a:cubicBezTo>
                <a:cubicBezTo>
                  <a:pt x="1968412" y="1888271"/>
                  <a:pt x="1866533" y="1848278"/>
                  <a:pt x="1856509" y="1898395"/>
                </a:cubicBezTo>
                <a:cubicBezTo>
                  <a:pt x="1853243" y="1914723"/>
                  <a:pt x="1871216" y="1929557"/>
                  <a:pt x="1884218" y="1939959"/>
                </a:cubicBezTo>
                <a:cubicBezTo>
                  <a:pt x="1895622" y="1949082"/>
                  <a:pt x="1911462" y="1950949"/>
                  <a:pt x="1925782" y="1953813"/>
                </a:cubicBezTo>
                <a:cubicBezTo>
                  <a:pt x="1957803" y="1960217"/>
                  <a:pt x="1990437" y="1963050"/>
                  <a:pt x="2022764" y="1967668"/>
                </a:cubicBezTo>
                <a:cubicBezTo>
                  <a:pt x="2032000" y="1981522"/>
                  <a:pt x="2037942" y="1998266"/>
                  <a:pt x="2050473" y="2009231"/>
                </a:cubicBezTo>
                <a:cubicBezTo>
                  <a:pt x="2075535" y="2031161"/>
                  <a:pt x="2133600" y="2064650"/>
                  <a:pt x="2133600" y="2064650"/>
                </a:cubicBezTo>
                <a:cubicBezTo>
                  <a:pt x="2156691" y="2060032"/>
                  <a:pt x="2181435" y="2060539"/>
                  <a:pt x="2202873" y="2050795"/>
                </a:cubicBezTo>
                <a:cubicBezTo>
                  <a:pt x="2233190" y="2037014"/>
                  <a:pt x="2286000" y="1995377"/>
                  <a:pt x="2286000" y="1995377"/>
                </a:cubicBezTo>
                <a:cubicBezTo>
                  <a:pt x="2295236" y="1981522"/>
                  <a:pt x="2310971" y="1970238"/>
                  <a:pt x="2313709" y="1953813"/>
                </a:cubicBezTo>
                <a:cubicBezTo>
                  <a:pt x="2316110" y="1939408"/>
                  <a:pt x="2306947" y="1925016"/>
                  <a:pt x="2299855" y="1912250"/>
                </a:cubicBezTo>
                <a:cubicBezTo>
                  <a:pt x="2258425" y="1837675"/>
                  <a:pt x="2253362" y="1838046"/>
                  <a:pt x="2202873" y="1787559"/>
                </a:cubicBezTo>
                <a:cubicBezTo>
                  <a:pt x="2178242" y="1713667"/>
                  <a:pt x="2181321" y="1759850"/>
                  <a:pt x="2230582" y="1759850"/>
                </a:cubicBezTo>
                <a:cubicBezTo>
                  <a:pt x="2254130" y="1759850"/>
                  <a:pt x="2276764" y="1750613"/>
                  <a:pt x="2299855" y="1745995"/>
                </a:cubicBezTo>
                <a:cubicBezTo>
                  <a:pt x="2309091" y="1732140"/>
                  <a:pt x="2321717" y="1720022"/>
                  <a:pt x="2327564" y="1704431"/>
                </a:cubicBezTo>
                <a:cubicBezTo>
                  <a:pt x="2356668" y="1626820"/>
                  <a:pt x="2313351" y="1616448"/>
                  <a:pt x="2382982" y="1662868"/>
                </a:cubicBezTo>
                <a:cubicBezTo>
                  <a:pt x="2387600" y="1649013"/>
                  <a:pt x="2383775" y="1627835"/>
                  <a:pt x="2396837" y="1621304"/>
                </a:cubicBezTo>
                <a:cubicBezTo>
                  <a:pt x="2475567" y="1581939"/>
                  <a:pt x="2538700" y="1637371"/>
                  <a:pt x="2452255" y="1579741"/>
                </a:cubicBezTo>
                <a:cubicBezTo>
                  <a:pt x="2461491" y="1570504"/>
                  <a:pt x="2479964" y="1565093"/>
                  <a:pt x="2479964" y="1552031"/>
                </a:cubicBezTo>
                <a:cubicBezTo>
                  <a:pt x="2479964" y="1495849"/>
                  <a:pt x="2452255" y="1385777"/>
                  <a:pt x="2452255" y="1385777"/>
                </a:cubicBezTo>
                <a:cubicBezTo>
                  <a:pt x="2470728" y="1358068"/>
                  <a:pt x="2497142" y="1334243"/>
                  <a:pt x="2507673" y="1302650"/>
                </a:cubicBezTo>
                <a:lnTo>
                  <a:pt x="2535382" y="1219522"/>
                </a:lnTo>
                <a:cubicBezTo>
                  <a:pt x="2530764" y="1205668"/>
                  <a:pt x="2534294" y="1185051"/>
                  <a:pt x="2521528" y="1177959"/>
                </a:cubicBezTo>
                <a:cubicBezTo>
                  <a:pt x="2488238" y="1159465"/>
                  <a:pt x="2410691" y="1150250"/>
                  <a:pt x="2410691" y="1150250"/>
                </a:cubicBezTo>
                <a:cubicBezTo>
                  <a:pt x="2406073" y="1136395"/>
                  <a:pt x="2395224" y="1123201"/>
                  <a:pt x="2396837" y="1108686"/>
                </a:cubicBezTo>
                <a:cubicBezTo>
                  <a:pt x="2400063" y="1079657"/>
                  <a:pt x="2424546" y="1025559"/>
                  <a:pt x="2424546" y="1025559"/>
                </a:cubicBezTo>
                <a:cubicBezTo>
                  <a:pt x="2419928" y="1011704"/>
                  <a:pt x="2425295" y="983995"/>
                  <a:pt x="2410691" y="983995"/>
                </a:cubicBezTo>
                <a:cubicBezTo>
                  <a:pt x="2396087" y="983995"/>
                  <a:pt x="2401455" y="1039414"/>
                  <a:pt x="2396837" y="1025559"/>
                </a:cubicBezTo>
                <a:cubicBezTo>
                  <a:pt x="2383613" y="985886"/>
                  <a:pt x="2405434" y="936149"/>
                  <a:pt x="2382982" y="900868"/>
                </a:cubicBezTo>
                <a:cubicBezTo>
                  <a:pt x="2367301" y="876226"/>
                  <a:pt x="2299855" y="873159"/>
                  <a:pt x="2299855" y="873159"/>
                </a:cubicBezTo>
                <a:cubicBezTo>
                  <a:pt x="2297121" y="869059"/>
                  <a:pt x="2248402" y="803876"/>
                  <a:pt x="2258291" y="790031"/>
                </a:cubicBezTo>
                <a:cubicBezTo>
                  <a:pt x="2277647" y="762932"/>
                  <a:pt x="2317869" y="758161"/>
                  <a:pt x="2341418" y="734613"/>
                </a:cubicBezTo>
                <a:cubicBezTo>
                  <a:pt x="2380902" y="695130"/>
                  <a:pt x="2361882" y="717773"/>
                  <a:pt x="2396837" y="665341"/>
                </a:cubicBezTo>
                <a:cubicBezTo>
                  <a:pt x="2392219" y="637632"/>
                  <a:pt x="2396919" y="606603"/>
                  <a:pt x="2382982" y="582213"/>
                </a:cubicBezTo>
                <a:cubicBezTo>
                  <a:pt x="2344092" y="514156"/>
                  <a:pt x="2320271" y="631799"/>
                  <a:pt x="2355273" y="526795"/>
                </a:cubicBezTo>
                <a:cubicBezTo>
                  <a:pt x="2350655" y="512940"/>
                  <a:pt x="2349519" y="497382"/>
                  <a:pt x="2341418" y="485231"/>
                </a:cubicBezTo>
                <a:cubicBezTo>
                  <a:pt x="2326097" y="462249"/>
                  <a:pt x="2283849" y="428738"/>
                  <a:pt x="2258291" y="415959"/>
                </a:cubicBezTo>
                <a:cubicBezTo>
                  <a:pt x="2245229" y="409428"/>
                  <a:pt x="2230582" y="406722"/>
                  <a:pt x="2216728" y="402104"/>
                </a:cubicBezTo>
                <a:cubicBezTo>
                  <a:pt x="2177674" y="415122"/>
                  <a:pt x="2157186" y="415068"/>
                  <a:pt x="2133600" y="457522"/>
                </a:cubicBezTo>
                <a:cubicBezTo>
                  <a:pt x="2119415" y="483055"/>
                  <a:pt x="2105891" y="540650"/>
                  <a:pt x="2105891" y="540650"/>
                </a:cubicBezTo>
                <a:cubicBezTo>
                  <a:pt x="2101273" y="526795"/>
                  <a:pt x="2092037" y="513690"/>
                  <a:pt x="2092037" y="499086"/>
                </a:cubicBezTo>
                <a:cubicBezTo>
                  <a:pt x="2092037" y="475538"/>
                  <a:pt x="2111602" y="452658"/>
                  <a:pt x="2105891" y="429813"/>
                </a:cubicBezTo>
                <a:cubicBezTo>
                  <a:pt x="2101139" y="410805"/>
                  <a:pt x="2081455" y="397765"/>
                  <a:pt x="2064328" y="388250"/>
                </a:cubicBezTo>
                <a:cubicBezTo>
                  <a:pt x="2038795" y="374065"/>
                  <a:pt x="1981200" y="360541"/>
                  <a:pt x="1981200" y="360541"/>
                </a:cubicBezTo>
                <a:cubicBezTo>
                  <a:pt x="1967346" y="351304"/>
                  <a:pt x="1954853" y="339594"/>
                  <a:pt x="1939637" y="332831"/>
                </a:cubicBezTo>
                <a:cubicBezTo>
                  <a:pt x="1912946" y="320968"/>
                  <a:pt x="1856509" y="305122"/>
                  <a:pt x="1856509" y="305122"/>
                </a:cubicBezTo>
                <a:cubicBezTo>
                  <a:pt x="1838036" y="309740"/>
                  <a:pt x="1820132" y="318977"/>
                  <a:pt x="1801091" y="318977"/>
                </a:cubicBezTo>
                <a:cubicBezTo>
                  <a:pt x="1741171" y="318977"/>
                  <a:pt x="1733253" y="306078"/>
                  <a:pt x="1690255" y="277413"/>
                </a:cubicBezTo>
                <a:cubicBezTo>
                  <a:pt x="1685637" y="263559"/>
                  <a:pt x="1690857" y="237915"/>
                  <a:pt x="1676400" y="235850"/>
                </a:cubicBezTo>
                <a:cubicBezTo>
                  <a:pt x="1647486" y="231720"/>
                  <a:pt x="1620982" y="254323"/>
                  <a:pt x="1593273" y="263559"/>
                </a:cubicBezTo>
                <a:lnTo>
                  <a:pt x="1551709" y="277413"/>
                </a:lnTo>
                <a:cubicBezTo>
                  <a:pt x="1518492" y="177760"/>
                  <a:pt x="1569418" y="284496"/>
                  <a:pt x="1482437" y="249704"/>
                </a:cubicBezTo>
                <a:cubicBezTo>
                  <a:pt x="1468878" y="244280"/>
                  <a:pt x="1473200" y="221995"/>
                  <a:pt x="1468582" y="208141"/>
                </a:cubicBezTo>
                <a:cubicBezTo>
                  <a:pt x="1454727" y="212759"/>
                  <a:pt x="1438422" y="212872"/>
                  <a:pt x="1427018" y="221995"/>
                </a:cubicBezTo>
                <a:cubicBezTo>
                  <a:pt x="1414016" y="232397"/>
                  <a:pt x="1415960" y="263559"/>
                  <a:pt x="1399309" y="263559"/>
                </a:cubicBezTo>
                <a:cubicBezTo>
                  <a:pt x="1379716" y="263559"/>
                  <a:pt x="1374049" y="232863"/>
                  <a:pt x="1357746" y="221995"/>
                </a:cubicBezTo>
                <a:cubicBezTo>
                  <a:pt x="1345595" y="213894"/>
                  <a:pt x="1330037" y="212759"/>
                  <a:pt x="1316182" y="208141"/>
                </a:cubicBezTo>
                <a:cubicBezTo>
                  <a:pt x="1302327" y="198904"/>
                  <a:pt x="1291269" y="180431"/>
                  <a:pt x="1274618" y="180431"/>
                </a:cubicBezTo>
                <a:cubicBezTo>
                  <a:pt x="1257967" y="180431"/>
                  <a:pt x="1247948" y="200694"/>
                  <a:pt x="1233055" y="208141"/>
                </a:cubicBezTo>
                <a:cubicBezTo>
                  <a:pt x="1219993" y="214672"/>
                  <a:pt x="1205982" y="220184"/>
                  <a:pt x="1191491" y="221995"/>
                </a:cubicBezTo>
                <a:cubicBezTo>
                  <a:pt x="1131742" y="229464"/>
                  <a:pt x="1071418" y="231232"/>
                  <a:pt x="1011382" y="235850"/>
                </a:cubicBezTo>
                <a:cubicBezTo>
                  <a:pt x="997527" y="245086"/>
                  <a:pt x="978643" y="249439"/>
                  <a:pt x="969818" y="263559"/>
                </a:cubicBezTo>
                <a:cubicBezTo>
                  <a:pt x="954338" y="288327"/>
                  <a:pt x="942109" y="346686"/>
                  <a:pt x="942109" y="346686"/>
                </a:cubicBezTo>
                <a:cubicBezTo>
                  <a:pt x="996117" y="400694"/>
                  <a:pt x="969516" y="397149"/>
                  <a:pt x="1052946" y="374395"/>
                </a:cubicBezTo>
                <a:cubicBezTo>
                  <a:pt x="1081125" y="366710"/>
                  <a:pt x="1136073" y="346686"/>
                  <a:pt x="1136073" y="346686"/>
                </a:cubicBezTo>
                <a:cubicBezTo>
                  <a:pt x="1155675" y="353220"/>
                  <a:pt x="1215655" y="374395"/>
                  <a:pt x="1233055" y="374395"/>
                </a:cubicBezTo>
                <a:cubicBezTo>
                  <a:pt x="1256603" y="374395"/>
                  <a:pt x="1279237" y="365159"/>
                  <a:pt x="1302328" y="360541"/>
                </a:cubicBezTo>
                <a:cubicBezTo>
                  <a:pt x="1311564" y="346686"/>
                  <a:pt x="1328654" y="335571"/>
                  <a:pt x="1330037" y="318977"/>
                </a:cubicBezTo>
                <a:cubicBezTo>
                  <a:pt x="1333510" y="277302"/>
                  <a:pt x="1323057" y="235536"/>
                  <a:pt x="1316182" y="194286"/>
                </a:cubicBezTo>
                <a:cubicBezTo>
                  <a:pt x="1313781" y="179881"/>
                  <a:pt x="1312655" y="163049"/>
                  <a:pt x="1302328" y="152722"/>
                </a:cubicBezTo>
                <a:cubicBezTo>
                  <a:pt x="1292001" y="142395"/>
                  <a:pt x="1275169" y="141269"/>
                  <a:pt x="1260764" y="138868"/>
                </a:cubicBezTo>
                <a:cubicBezTo>
                  <a:pt x="1219514" y="131993"/>
                  <a:pt x="1177637" y="129631"/>
                  <a:pt x="1136073" y="125013"/>
                </a:cubicBezTo>
                <a:cubicBezTo>
                  <a:pt x="1154546" y="97304"/>
                  <a:pt x="1223799" y="33809"/>
                  <a:pt x="1191491" y="41886"/>
                </a:cubicBezTo>
                <a:lnTo>
                  <a:pt x="1080655" y="69595"/>
                </a:lnTo>
                <a:cubicBezTo>
                  <a:pt x="1062182" y="74213"/>
                  <a:pt x="1043301" y="77429"/>
                  <a:pt x="1025237" y="83450"/>
                </a:cubicBezTo>
                <a:cubicBezTo>
                  <a:pt x="1011382" y="88068"/>
                  <a:pt x="997715" y="93292"/>
                  <a:pt x="983673" y="97304"/>
                </a:cubicBezTo>
                <a:cubicBezTo>
                  <a:pt x="861897" y="132097"/>
                  <a:pt x="986347" y="91796"/>
                  <a:pt x="886691" y="125013"/>
                </a:cubicBezTo>
                <a:cubicBezTo>
                  <a:pt x="872837" y="120395"/>
                  <a:pt x="857894" y="118251"/>
                  <a:pt x="845128" y="111159"/>
                </a:cubicBezTo>
                <a:cubicBezTo>
                  <a:pt x="816016" y="94986"/>
                  <a:pt x="762000" y="55741"/>
                  <a:pt x="762000" y="55741"/>
                </a:cubicBezTo>
                <a:cubicBezTo>
                  <a:pt x="729673" y="60359"/>
                  <a:pt x="697147" y="63753"/>
                  <a:pt x="665018" y="69595"/>
                </a:cubicBezTo>
                <a:cubicBezTo>
                  <a:pt x="605476" y="80421"/>
                  <a:pt x="619961" y="82469"/>
                  <a:pt x="568037" y="97304"/>
                </a:cubicBezTo>
                <a:cubicBezTo>
                  <a:pt x="549728" y="102535"/>
                  <a:pt x="531091" y="106541"/>
                  <a:pt x="512618" y="111159"/>
                </a:cubicBezTo>
                <a:cubicBezTo>
                  <a:pt x="393505" y="190568"/>
                  <a:pt x="544211" y="95363"/>
                  <a:pt x="429491" y="152722"/>
                </a:cubicBezTo>
                <a:cubicBezTo>
                  <a:pt x="394538" y="170198"/>
                  <a:pt x="385990" y="182369"/>
                  <a:pt x="360218" y="208141"/>
                </a:cubicBezTo>
                <a:cubicBezTo>
                  <a:pt x="364836" y="221995"/>
                  <a:pt x="364950" y="238300"/>
                  <a:pt x="374073" y="249704"/>
                </a:cubicBezTo>
                <a:cubicBezTo>
                  <a:pt x="384475" y="262706"/>
                  <a:pt x="415637" y="260762"/>
                  <a:pt x="415637" y="277413"/>
                </a:cubicBezTo>
                <a:cubicBezTo>
                  <a:pt x="415637" y="294064"/>
                  <a:pt x="390227" y="301083"/>
                  <a:pt x="374073" y="305122"/>
                </a:cubicBezTo>
                <a:cubicBezTo>
                  <a:pt x="333502" y="315265"/>
                  <a:pt x="290946" y="314359"/>
                  <a:pt x="249382" y="318977"/>
                </a:cubicBezTo>
                <a:cubicBezTo>
                  <a:pt x="238299" y="352227"/>
                  <a:pt x="223521" y="368854"/>
                  <a:pt x="249382" y="402104"/>
                </a:cubicBezTo>
                <a:cubicBezTo>
                  <a:pt x="273440" y="433036"/>
                  <a:pt x="332509" y="485231"/>
                  <a:pt x="332509" y="485231"/>
                </a:cubicBezTo>
                <a:cubicBezTo>
                  <a:pt x="327891" y="499086"/>
                  <a:pt x="327778" y="515391"/>
                  <a:pt x="318655" y="526795"/>
                </a:cubicBezTo>
                <a:cubicBezTo>
                  <a:pt x="269249" y="588553"/>
                  <a:pt x="165344" y="545192"/>
                  <a:pt x="110837" y="540650"/>
                </a:cubicBezTo>
                <a:cubicBezTo>
                  <a:pt x="177123" y="441220"/>
                  <a:pt x="142707" y="481070"/>
                  <a:pt x="207818" y="415959"/>
                </a:cubicBezTo>
                <a:cubicBezTo>
                  <a:pt x="217055" y="425195"/>
                  <a:pt x="229686" y="431985"/>
                  <a:pt x="235528" y="443668"/>
                </a:cubicBezTo>
                <a:cubicBezTo>
                  <a:pt x="248590" y="469792"/>
                  <a:pt x="254001" y="499086"/>
                  <a:pt x="263237" y="526795"/>
                </a:cubicBezTo>
                <a:cubicBezTo>
                  <a:pt x="309795" y="666472"/>
                  <a:pt x="238758" y="449820"/>
                  <a:pt x="290946" y="623777"/>
                </a:cubicBezTo>
                <a:cubicBezTo>
                  <a:pt x="299339" y="651753"/>
                  <a:pt x="318655" y="706904"/>
                  <a:pt x="318655" y="706904"/>
                </a:cubicBezTo>
                <a:cubicBezTo>
                  <a:pt x="309419" y="720759"/>
                  <a:pt x="301606" y="735676"/>
                  <a:pt x="290946" y="748468"/>
                </a:cubicBezTo>
                <a:cubicBezTo>
                  <a:pt x="278403" y="763520"/>
                  <a:pt x="260250" y="773728"/>
                  <a:pt x="249382" y="790031"/>
                </a:cubicBezTo>
                <a:cubicBezTo>
                  <a:pt x="241281" y="802182"/>
                  <a:pt x="245855" y="821268"/>
                  <a:pt x="235528" y="831595"/>
                </a:cubicBezTo>
                <a:cubicBezTo>
                  <a:pt x="225201" y="841922"/>
                  <a:pt x="208285" y="842586"/>
                  <a:pt x="193964" y="845450"/>
                </a:cubicBezTo>
                <a:cubicBezTo>
                  <a:pt x="161943" y="851854"/>
                  <a:pt x="129309" y="854686"/>
                  <a:pt x="96982" y="859304"/>
                </a:cubicBezTo>
                <a:cubicBezTo>
                  <a:pt x="110837" y="868540"/>
                  <a:pt x="122597" y="882228"/>
                  <a:pt x="138546" y="887013"/>
                </a:cubicBezTo>
                <a:cubicBezTo>
                  <a:pt x="152210" y="891112"/>
                  <a:pt x="340147" y="913945"/>
                  <a:pt x="346364" y="914722"/>
                </a:cubicBezTo>
                <a:lnTo>
                  <a:pt x="221673" y="997850"/>
                </a:lnTo>
                <a:lnTo>
                  <a:pt x="180109" y="1025559"/>
                </a:lnTo>
                <a:cubicBezTo>
                  <a:pt x="177375" y="1029660"/>
                  <a:pt x="128656" y="1094839"/>
                  <a:pt x="138546" y="1108686"/>
                </a:cubicBezTo>
                <a:cubicBezTo>
                  <a:pt x="157902" y="1135785"/>
                  <a:pt x="221673" y="1164104"/>
                  <a:pt x="221673" y="1164104"/>
                </a:cubicBezTo>
                <a:cubicBezTo>
                  <a:pt x="222602" y="1165497"/>
                  <a:pt x="274708" y="1235760"/>
                  <a:pt x="263237" y="1247231"/>
                </a:cubicBezTo>
                <a:cubicBezTo>
                  <a:pt x="252910" y="1257558"/>
                  <a:pt x="235528" y="1237995"/>
                  <a:pt x="221673" y="1233377"/>
                </a:cubicBezTo>
                <a:cubicBezTo>
                  <a:pt x="212437" y="1219522"/>
                  <a:pt x="193964" y="1208464"/>
                  <a:pt x="193964" y="1191813"/>
                </a:cubicBezTo>
                <a:cubicBezTo>
                  <a:pt x="193964" y="1175162"/>
                  <a:pt x="211013" y="1163042"/>
                  <a:pt x="221673" y="1150250"/>
                </a:cubicBezTo>
                <a:cubicBezTo>
                  <a:pt x="240865" y="1127220"/>
                  <a:pt x="275953" y="1093798"/>
                  <a:pt x="304800" y="1080977"/>
                </a:cubicBezTo>
                <a:cubicBezTo>
                  <a:pt x="331491" y="1069114"/>
                  <a:pt x="387928" y="1053268"/>
                  <a:pt x="387928" y="1053268"/>
                </a:cubicBezTo>
                <a:cubicBezTo>
                  <a:pt x="284738" y="1122060"/>
                  <a:pt x="411470" y="1033649"/>
                  <a:pt x="304800" y="1122541"/>
                </a:cubicBezTo>
                <a:cubicBezTo>
                  <a:pt x="189059" y="1218992"/>
                  <a:pt x="343113" y="1070376"/>
                  <a:pt x="221673" y="1191813"/>
                </a:cubicBezTo>
                <a:cubicBezTo>
                  <a:pt x="217055" y="1205668"/>
                  <a:pt x="204954" y="1219056"/>
                  <a:pt x="207818" y="1233377"/>
                </a:cubicBezTo>
                <a:cubicBezTo>
                  <a:pt x="210380" y="1246186"/>
                  <a:pt x="227368" y="1250886"/>
                  <a:pt x="235528" y="1261086"/>
                </a:cubicBezTo>
                <a:cubicBezTo>
                  <a:pt x="245930" y="1274088"/>
                  <a:pt x="254001" y="1288795"/>
                  <a:pt x="263237" y="1302650"/>
                </a:cubicBezTo>
                <a:cubicBezTo>
                  <a:pt x="267855" y="1316504"/>
                  <a:pt x="277091" y="1329609"/>
                  <a:pt x="277091" y="1344213"/>
                </a:cubicBezTo>
                <a:cubicBezTo>
                  <a:pt x="277091" y="1358817"/>
                  <a:pt x="251086" y="1377676"/>
                  <a:pt x="263237" y="1385777"/>
                </a:cubicBezTo>
                <a:cubicBezTo>
                  <a:pt x="279080" y="1396339"/>
                  <a:pt x="300067" y="1376053"/>
                  <a:pt x="318655" y="1371922"/>
                </a:cubicBezTo>
                <a:cubicBezTo>
                  <a:pt x="418970" y="1349630"/>
                  <a:pt x="355218" y="1368972"/>
                  <a:pt x="429491" y="1344213"/>
                </a:cubicBezTo>
                <a:cubicBezTo>
                  <a:pt x="418223" y="1378018"/>
                  <a:pt x="414786" y="1400483"/>
                  <a:pt x="387928" y="1427341"/>
                </a:cubicBezTo>
                <a:cubicBezTo>
                  <a:pt x="376154" y="1439115"/>
                  <a:pt x="359156" y="1444390"/>
                  <a:pt x="346364" y="1455050"/>
                </a:cubicBezTo>
                <a:cubicBezTo>
                  <a:pt x="277176" y="1512705"/>
                  <a:pt x="336280" y="1486119"/>
                  <a:pt x="263237" y="1510468"/>
                </a:cubicBezTo>
                <a:cubicBezTo>
                  <a:pt x="325207" y="1603422"/>
                  <a:pt x="252205" y="1512349"/>
                  <a:pt x="332509" y="1565886"/>
                </a:cubicBezTo>
                <a:cubicBezTo>
                  <a:pt x="348812" y="1576755"/>
                  <a:pt x="359021" y="1594907"/>
                  <a:pt x="374073" y="1607450"/>
                </a:cubicBezTo>
                <a:cubicBezTo>
                  <a:pt x="386865" y="1618110"/>
                  <a:pt x="401782" y="1625923"/>
                  <a:pt x="415637" y="1635159"/>
                </a:cubicBezTo>
                <a:cubicBezTo>
                  <a:pt x="447964" y="1630541"/>
                  <a:pt x="480597" y="1627708"/>
                  <a:pt x="512618" y="1621304"/>
                </a:cubicBezTo>
                <a:cubicBezTo>
                  <a:pt x="526938" y="1618440"/>
                  <a:pt x="540014" y="1610992"/>
                  <a:pt x="554182" y="1607450"/>
                </a:cubicBezTo>
                <a:cubicBezTo>
                  <a:pt x="577027" y="1601739"/>
                  <a:pt x="600364" y="1598213"/>
                  <a:pt x="623455" y="1593595"/>
                </a:cubicBezTo>
                <a:cubicBezTo>
                  <a:pt x="641928" y="1598213"/>
                  <a:pt x="673642" y="1589141"/>
                  <a:pt x="678873" y="1607450"/>
                </a:cubicBezTo>
                <a:cubicBezTo>
                  <a:pt x="686897" y="1635534"/>
                  <a:pt x="660400" y="1662868"/>
                  <a:pt x="651164" y="1690577"/>
                </a:cubicBezTo>
                <a:lnTo>
                  <a:pt x="637309" y="1732141"/>
                </a:lnTo>
                <a:cubicBezTo>
                  <a:pt x="651164" y="1745995"/>
                  <a:pt x="659414" y="1771415"/>
                  <a:pt x="678873" y="1773704"/>
                </a:cubicBezTo>
                <a:cubicBezTo>
                  <a:pt x="753238" y="1782453"/>
                  <a:pt x="872874" y="1759844"/>
                  <a:pt x="955964" y="1745995"/>
                </a:cubicBezTo>
                <a:cubicBezTo>
                  <a:pt x="969819" y="1750613"/>
                  <a:pt x="990997" y="1746788"/>
                  <a:pt x="997528" y="1759850"/>
                </a:cubicBezTo>
                <a:lnTo>
                  <a:pt x="955964" y="1842977"/>
                </a:lnTo>
                <a:cubicBezTo>
                  <a:pt x="949433" y="1856039"/>
                  <a:pt x="927505" y="1884541"/>
                  <a:pt x="942109" y="1884541"/>
                </a:cubicBezTo>
                <a:cubicBezTo>
                  <a:pt x="958760" y="1884541"/>
                  <a:pt x="959416" y="1855979"/>
                  <a:pt x="969818" y="1842977"/>
                </a:cubicBezTo>
                <a:cubicBezTo>
                  <a:pt x="977978" y="1832777"/>
                  <a:pt x="988291" y="1824504"/>
                  <a:pt x="997528" y="1815268"/>
                </a:cubicBezTo>
                <a:cubicBezTo>
                  <a:pt x="1004686" y="1793793"/>
                  <a:pt x="1018351" y="1732141"/>
                  <a:pt x="1052946" y="1732141"/>
                </a:cubicBezTo>
                <a:cubicBezTo>
                  <a:pt x="1069597" y="1732141"/>
                  <a:pt x="1071419" y="1759850"/>
                  <a:pt x="1080655" y="1773704"/>
                </a:cubicBezTo>
                <a:cubicBezTo>
                  <a:pt x="1111954" y="1867607"/>
                  <a:pt x="1080655" y="1753051"/>
                  <a:pt x="1080655" y="1912250"/>
                </a:cubicBezTo>
                <a:cubicBezTo>
                  <a:pt x="1080655" y="1949483"/>
                  <a:pt x="1089891" y="1986141"/>
                  <a:pt x="1094509" y="2023086"/>
                </a:cubicBezTo>
                <a:cubicBezTo>
                  <a:pt x="1108364" y="2013850"/>
                  <a:pt x="1123281" y="2006037"/>
                  <a:pt x="1136073" y="1995377"/>
                </a:cubicBezTo>
                <a:cubicBezTo>
                  <a:pt x="1182032" y="1957078"/>
                  <a:pt x="1167605" y="1951901"/>
                  <a:pt x="1219200" y="1926104"/>
                </a:cubicBezTo>
                <a:cubicBezTo>
                  <a:pt x="1232262" y="1919573"/>
                  <a:pt x="1246909" y="1916868"/>
                  <a:pt x="1260764" y="1912250"/>
                </a:cubicBezTo>
                <a:cubicBezTo>
                  <a:pt x="1265382" y="1935341"/>
                  <a:pt x="1268907" y="1958677"/>
                  <a:pt x="1274618" y="1981522"/>
                </a:cubicBezTo>
                <a:cubicBezTo>
                  <a:pt x="1278160" y="1995690"/>
                  <a:pt x="1278146" y="2012759"/>
                  <a:pt x="1288473" y="2023086"/>
                </a:cubicBezTo>
                <a:cubicBezTo>
                  <a:pt x="1298800" y="2033413"/>
                  <a:pt x="1316182" y="2032323"/>
                  <a:pt x="1330037" y="2036941"/>
                </a:cubicBezTo>
                <a:cubicBezTo>
                  <a:pt x="1343891" y="2027704"/>
                  <a:pt x="1360635" y="2021762"/>
                  <a:pt x="1371600" y="2009231"/>
                </a:cubicBezTo>
                <a:cubicBezTo>
                  <a:pt x="1393529" y="1984168"/>
                  <a:pt x="1403469" y="1949652"/>
                  <a:pt x="1427018" y="1926104"/>
                </a:cubicBezTo>
                <a:lnTo>
                  <a:pt x="1454728" y="1898395"/>
                </a:lnTo>
                <a:cubicBezTo>
                  <a:pt x="1475174" y="1929064"/>
                  <a:pt x="1491997" y="1960187"/>
                  <a:pt x="1524000" y="1981522"/>
                </a:cubicBezTo>
                <a:cubicBezTo>
                  <a:pt x="1536151" y="1989623"/>
                  <a:pt x="1551709" y="1990759"/>
                  <a:pt x="1565564" y="1995377"/>
                </a:cubicBezTo>
                <a:cubicBezTo>
                  <a:pt x="1570182" y="1981522"/>
                  <a:pt x="1573665" y="1967236"/>
                  <a:pt x="1579418" y="1953813"/>
                </a:cubicBezTo>
                <a:cubicBezTo>
                  <a:pt x="1587554" y="1934830"/>
                  <a:pt x="1600597" y="1917988"/>
                  <a:pt x="1607128" y="1898395"/>
                </a:cubicBezTo>
                <a:cubicBezTo>
                  <a:pt x="1619171" y="1862267"/>
                  <a:pt x="1634837" y="1787559"/>
                  <a:pt x="1634837" y="1787559"/>
                </a:cubicBezTo>
                <a:cubicBezTo>
                  <a:pt x="1678412" y="1802084"/>
                  <a:pt x="1688313" y="1798499"/>
                  <a:pt x="1717964" y="1842977"/>
                </a:cubicBezTo>
                <a:cubicBezTo>
                  <a:pt x="1726065" y="1855128"/>
                  <a:pt x="1727200" y="1870686"/>
                  <a:pt x="1731818" y="1884541"/>
                </a:cubicBezTo>
                <a:cubicBezTo>
                  <a:pt x="1727200" y="1898395"/>
                  <a:pt x="1709202" y="1914421"/>
                  <a:pt x="1717964" y="1926104"/>
                </a:cubicBezTo>
                <a:cubicBezTo>
                  <a:pt x="1729389" y="1941337"/>
                  <a:pt x="1754532" y="1937266"/>
                  <a:pt x="1773382" y="1939959"/>
                </a:cubicBezTo>
                <a:cubicBezTo>
                  <a:pt x="1819328" y="1946523"/>
                  <a:pt x="1865746" y="1949195"/>
                  <a:pt x="1911928" y="1953813"/>
                </a:cubicBezTo>
                <a:cubicBezTo>
                  <a:pt x="1938278" y="1959083"/>
                  <a:pt x="1994362" y="1982215"/>
                  <a:pt x="2022764" y="1953813"/>
                </a:cubicBezTo>
                <a:cubicBezTo>
                  <a:pt x="2046312" y="1930265"/>
                  <a:pt x="2078182" y="1870686"/>
                  <a:pt x="2078182" y="1870686"/>
                </a:cubicBezTo>
                <a:cubicBezTo>
                  <a:pt x="2092037" y="1875304"/>
                  <a:pt x="2108342" y="1875418"/>
                  <a:pt x="2119746" y="1884541"/>
                </a:cubicBezTo>
                <a:cubicBezTo>
                  <a:pt x="2132748" y="1894943"/>
                  <a:pt x="2135681" y="1914330"/>
                  <a:pt x="2147455" y="1926104"/>
                </a:cubicBezTo>
                <a:cubicBezTo>
                  <a:pt x="2159229" y="1937878"/>
                  <a:pt x="2175164" y="1944577"/>
                  <a:pt x="2189018" y="1953813"/>
                </a:cubicBezTo>
                <a:cubicBezTo>
                  <a:pt x="2251184" y="1891650"/>
                  <a:pt x="2185621" y="1965471"/>
                  <a:pt x="2230582" y="1884541"/>
                </a:cubicBezTo>
                <a:cubicBezTo>
                  <a:pt x="2253359" y="1843542"/>
                  <a:pt x="2288050" y="1790583"/>
                  <a:pt x="2327564" y="1759850"/>
                </a:cubicBezTo>
                <a:cubicBezTo>
                  <a:pt x="2353851" y="1739404"/>
                  <a:pt x="2379098" y="1714962"/>
                  <a:pt x="2410691" y="1704431"/>
                </a:cubicBezTo>
                <a:lnTo>
                  <a:pt x="2493818" y="1676722"/>
                </a:lnTo>
                <a:cubicBezTo>
                  <a:pt x="2503055" y="1667486"/>
                  <a:pt x="2521528" y="1662075"/>
                  <a:pt x="2521528" y="1649013"/>
                </a:cubicBezTo>
                <a:cubicBezTo>
                  <a:pt x="2521528" y="1610931"/>
                  <a:pt x="2501286" y="1575520"/>
                  <a:pt x="2493818" y="1538177"/>
                </a:cubicBezTo>
                <a:cubicBezTo>
                  <a:pt x="2489200" y="1515086"/>
                  <a:pt x="2483294" y="1492216"/>
                  <a:pt x="2479964" y="1468904"/>
                </a:cubicBezTo>
                <a:cubicBezTo>
                  <a:pt x="2474050" y="1427505"/>
                  <a:pt x="2474311" y="1385220"/>
                  <a:pt x="2466109" y="1344213"/>
                </a:cubicBezTo>
                <a:cubicBezTo>
                  <a:pt x="2460381" y="1315572"/>
                  <a:pt x="2438400" y="1261086"/>
                  <a:pt x="2438400" y="1261086"/>
                </a:cubicBezTo>
                <a:cubicBezTo>
                  <a:pt x="2443018" y="1214904"/>
                  <a:pt x="2441819" y="1167764"/>
                  <a:pt x="2452255" y="1122541"/>
                </a:cubicBezTo>
                <a:cubicBezTo>
                  <a:pt x="2455999" y="1106316"/>
                  <a:pt x="2487411" y="1095870"/>
                  <a:pt x="2479964" y="1080977"/>
                </a:cubicBezTo>
                <a:cubicBezTo>
                  <a:pt x="2471449" y="1063946"/>
                  <a:pt x="2443019" y="1071740"/>
                  <a:pt x="2424546" y="1067122"/>
                </a:cubicBezTo>
                <a:cubicBezTo>
                  <a:pt x="2429164" y="1016322"/>
                  <a:pt x="2438400" y="965731"/>
                  <a:pt x="2438400" y="914722"/>
                </a:cubicBezTo>
                <a:cubicBezTo>
                  <a:pt x="2438400" y="808831"/>
                  <a:pt x="2450830" y="771696"/>
                  <a:pt x="2396837" y="706904"/>
                </a:cubicBezTo>
                <a:cubicBezTo>
                  <a:pt x="2384294" y="691852"/>
                  <a:pt x="2371576" y="676209"/>
                  <a:pt x="2355273" y="665341"/>
                </a:cubicBezTo>
                <a:cubicBezTo>
                  <a:pt x="2343122" y="657240"/>
                  <a:pt x="2327564" y="656104"/>
                  <a:pt x="2313709" y="651486"/>
                </a:cubicBezTo>
                <a:cubicBezTo>
                  <a:pt x="2304473" y="637631"/>
                  <a:pt x="2288737" y="626347"/>
                  <a:pt x="2286000" y="609922"/>
                </a:cubicBezTo>
                <a:cubicBezTo>
                  <a:pt x="2280272" y="575551"/>
                  <a:pt x="2324116" y="544098"/>
                  <a:pt x="2341418" y="526795"/>
                </a:cubicBezTo>
                <a:cubicBezTo>
                  <a:pt x="2318328" y="457522"/>
                  <a:pt x="2341418" y="489849"/>
                  <a:pt x="2244437" y="457522"/>
                </a:cubicBezTo>
                <a:lnTo>
                  <a:pt x="2202873" y="443668"/>
                </a:lnTo>
                <a:cubicBezTo>
                  <a:pt x="2175164" y="425195"/>
                  <a:pt x="2130277" y="419843"/>
                  <a:pt x="2119746" y="388250"/>
                </a:cubicBezTo>
                <a:cubicBezTo>
                  <a:pt x="2104722" y="343180"/>
                  <a:pt x="2113371" y="340774"/>
                  <a:pt x="2064328" y="318977"/>
                </a:cubicBezTo>
                <a:cubicBezTo>
                  <a:pt x="1980543" y="281739"/>
                  <a:pt x="1941343" y="285995"/>
                  <a:pt x="1842655" y="277413"/>
                </a:cubicBezTo>
                <a:cubicBezTo>
                  <a:pt x="1528703" y="250113"/>
                  <a:pt x="1786389" y="277320"/>
                  <a:pt x="1537855" y="249704"/>
                </a:cubicBezTo>
                <a:cubicBezTo>
                  <a:pt x="1414634" y="172691"/>
                  <a:pt x="1468350" y="194208"/>
                  <a:pt x="1385455" y="166577"/>
                </a:cubicBezTo>
                <a:cubicBezTo>
                  <a:pt x="1339348" y="178103"/>
                  <a:pt x="1308941" y="194107"/>
                  <a:pt x="1260764" y="166577"/>
                </a:cubicBezTo>
                <a:cubicBezTo>
                  <a:pt x="1246307" y="158316"/>
                  <a:pt x="1243715" y="137805"/>
                  <a:pt x="1233055" y="125013"/>
                </a:cubicBezTo>
                <a:cubicBezTo>
                  <a:pt x="1220512" y="109961"/>
                  <a:pt x="1205346" y="97304"/>
                  <a:pt x="1191491" y="83450"/>
                </a:cubicBezTo>
                <a:cubicBezTo>
                  <a:pt x="1182255" y="101923"/>
                  <a:pt x="1171918" y="119885"/>
                  <a:pt x="1163782" y="138868"/>
                </a:cubicBezTo>
                <a:cubicBezTo>
                  <a:pt x="1158029" y="152291"/>
                  <a:pt x="1139602" y="190757"/>
                  <a:pt x="1149928" y="180431"/>
                </a:cubicBezTo>
                <a:lnTo>
                  <a:pt x="1177637" y="152722"/>
                </a:lnTo>
              </a:path>
            </a:pathLst>
          </a:cu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006" y="3733800"/>
            <a:ext cx="910661" cy="843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0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Oscillations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230994" y="1040630"/>
            <a:ext cx="2268168" cy="2280722"/>
            <a:chOff x="1419837" y="1024643"/>
            <a:chExt cx="2108717" cy="2120388"/>
          </a:xfrm>
        </p:grpSpPr>
        <p:sp>
          <p:nvSpPr>
            <p:cNvPr id="196" name="Oval 195"/>
            <p:cNvSpPr/>
            <p:nvPr/>
          </p:nvSpPr>
          <p:spPr>
            <a:xfrm>
              <a:off x="1528219" y="1138007"/>
              <a:ext cx="1894169" cy="1894169"/>
            </a:xfrm>
            <a:prstGeom prst="ellipse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7" name="Straight Arrow Connector 196"/>
            <p:cNvCxnSpPr/>
            <p:nvPr/>
          </p:nvCxnSpPr>
          <p:spPr>
            <a:xfrm flipV="1">
              <a:off x="3145036" y="2372095"/>
              <a:ext cx="0" cy="390252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Arrow Connector 197"/>
            <p:cNvCxnSpPr/>
            <p:nvPr/>
          </p:nvCxnSpPr>
          <p:spPr>
            <a:xfrm flipV="1">
              <a:off x="3148484" y="1024643"/>
              <a:ext cx="0" cy="390252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Arrow Connector 198"/>
            <p:cNvCxnSpPr/>
            <p:nvPr/>
          </p:nvCxnSpPr>
          <p:spPr>
            <a:xfrm>
              <a:off x="1808675" y="1400573"/>
              <a:ext cx="0" cy="390252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/>
            <p:cNvCxnSpPr/>
            <p:nvPr/>
          </p:nvCxnSpPr>
          <p:spPr>
            <a:xfrm>
              <a:off x="1801778" y="2754779"/>
              <a:ext cx="0" cy="390252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Arrow Connector 200"/>
            <p:cNvCxnSpPr/>
            <p:nvPr/>
          </p:nvCxnSpPr>
          <p:spPr>
            <a:xfrm>
              <a:off x="1799084" y="2755540"/>
              <a:ext cx="390252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/>
            <p:cNvCxnSpPr/>
            <p:nvPr/>
          </p:nvCxnSpPr>
          <p:spPr>
            <a:xfrm>
              <a:off x="3138302" y="2753665"/>
              <a:ext cx="390252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Arrow Connector 202"/>
            <p:cNvCxnSpPr/>
            <p:nvPr/>
          </p:nvCxnSpPr>
          <p:spPr>
            <a:xfrm flipH="1">
              <a:off x="1419837" y="1404985"/>
              <a:ext cx="388838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Arrow Connector 203"/>
            <p:cNvCxnSpPr/>
            <p:nvPr/>
          </p:nvCxnSpPr>
          <p:spPr>
            <a:xfrm flipH="1">
              <a:off x="2759646" y="1417972"/>
              <a:ext cx="388838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Arrow Connector 204"/>
            <p:cNvCxnSpPr/>
            <p:nvPr/>
          </p:nvCxnSpPr>
          <p:spPr>
            <a:xfrm flipH="1">
              <a:off x="1425149" y="1397087"/>
              <a:ext cx="390252" cy="390252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Arrow Connector 205"/>
            <p:cNvCxnSpPr/>
            <p:nvPr/>
          </p:nvCxnSpPr>
          <p:spPr>
            <a:xfrm flipH="1" flipV="1">
              <a:off x="2762854" y="1035610"/>
              <a:ext cx="390252" cy="390252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Arrow Connector 206"/>
            <p:cNvCxnSpPr/>
            <p:nvPr/>
          </p:nvCxnSpPr>
          <p:spPr>
            <a:xfrm>
              <a:off x="1795044" y="2747460"/>
              <a:ext cx="390252" cy="390252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Arrow Connector 207"/>
            <p:cNvCxnSpPr/>
            <p:nvPr/>
          </p:nvCxnSpPr>
          <p:spPr>
            <a:xfrm flipV="1">
              <a:off x="3135609" y="2373509"/>
              <a:ext cx="390252" cy="390252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9" name="Group 208"/>
            <p:cNvGrpSpPr/>
            <p:nvPr/>
          </p:nvGrpSpPr>
          <p:grpSpPr>
            <a:xfrm>
              <a:off x="3265831" y="2000043"/>
              <a:ext cx="245890" cy="546621"/>
              <a:chOff x="7042192" y="3362713"/>
              <a:chExt cx="530054" cy="1178325"/>
            </a:xfrm>
          </p:grpSpPr>
          <p:sp>
            <p:nvSpPr>
              <p:cNvPr id="210" name="Oval 209"/>
              <p:cNvSpPr/>
              <p:nvPr/>
            </p:nvSpPr>
            <p:spPr>
              <a:xfrm>
                <a:off x="7042192" y="4176079"/>
                <a:ext cx="364959" cy="364959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20000"/>
                    </a:schemeClr>
                  </a:gs>
                  <a:gs pos="80000">
                    <a:schemeClr val="accent6">
                      <a:shade val="93000"/>
                      <a:satMod val="130000"/>
                      <a:alpha val="20000"/>
                    </a:schemeClr>
                  </a:gs>
                  <a:gs pos="100000">
                    <a:schemeClr val="accent6">
                      <a:shade val="94000"/>
                      <a:satMod val="135000"/>
                      <a:alpha val="20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Oval 210"/>
              <p:cNvSpPr/>
              <p:nvPr/>
            </p:nvSpPr>
            <p:spPr>
              <a:xfrm>
                <a:off x="7112232" y="3972737"/>
                <a:ext cx="364959" cy="364959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40000"/>
                    </a:schemeClr>
                  </a:gs>
                  <a:gs pos="80000">
                    <a:schemeClr val="accent6">
                      <a:shade val="93000"/>
                      <a:satMod val="130000"/>
                      <a:alpha val="40000"/>
                    </a:schemeClr>
                  </a:gs>
                  <a:gs pos="100000">
                    <a:schemeClr val="accent6">
                      <a:shade val="94000"/>
                      <a:satMod val="135000"/>
                      <a:alpha val="40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Oval 211"/>
              <p:cNvSpPr/>
              <p:nvPr/>
            </p:nvSpPr>
            <p:spPr>
              <a:xfrm>
                <a:off x="7155476" y="3783304"/>
                <a:ext cx="364959" cy="364959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60000"/>
                    </a:schemeClr>
                  </a:gs>
                  <a:gs pos="80000">
                    <a:schemeClr val="accent6">
                      <a:shade val="93000"/>
                      <a:satMod val="130000"/>
                      <a:alpha val="60000"/>
                    </a:schemeClr>
                  </a:gs>
                  <a:gs pos="100000">
                    <a:schemeClr val="accent6">
                      <a:shade val="94000"/>
                      <a:satMod val="135000"/>
                      <a:alpha val="60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Oval 212"/>
              <p:cNvSpPr/>
              <p:nvPr/>
            </p:nvSpPr>
            <p:spPr>
              <a:xfrm>
                <a:off x="7194042" y="3581482"/>
                <a:ext cx="364959" cy="364959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80000"/>
                    </a:schemeClr>
                  </a:gs>
                  <a:gs pos="80000">
                    <a:schemeClr val="accent6">
                      <a:shade val="93000"/>
                      <a:satMod val="130000"/>
                      <a:alpha val="80000"/>
                    </a:schemeClr>
                  </a:gs>
                  <a:gs pos="100000">
                    <a:schemeClr val="accent6">
                      <a:shade val="94000"/>
                      <a:satMod val="135000"/>
                      <a:alpha val="80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Oval 213"/>
              <p:cNvSpPr/>
              <p:nvPr/>
            </p:nvSpPr>
            <p:spPr>
              <a:xfrm>
                <a:off x="7207287" y="3362713"/>
                <a:ext cx="364959" cy="364959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67" name="TextBox 266"/>
          <p:cNvSpPr txBox="1"/>
          <p:nvPr/>
        </p:nvSpPr>
        <p:spPr>
          <a:xfrm>
            <a:off x="4811266" y="636104"/>
            <a:ext cx="41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Nullcline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angles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728253" y="1093305"/>
            <a:ext cx="2362348" cy="2228048"/>
            <a:chOff x="858014" y="3798332"/>
            <a:chExt cx="2892442" cy="2728005"/>
          </a:xfrm>
        </p:grpSpPr>
        <p:grpSp>
          <p:nvGrpSpPr>
            <p:cNvPr id="173" name="Group 172"/>
            <p:cNvGrpSpPr/>
            <p:nvPr/>
          </p:nvGrpSpPr>
          <p:grpSpPr>
            <a:xfrm rot="18900000">
              <a:off x="858014" y="3949092"/>
              <a:ext cx="2892442" cy="2569106"/>
              <a:chOff x="1229579" y="898175"/>
              <a:chExt cx="5980686" cy="5312125"/>
            </a:xfrm>
          </p:grpSpPr>
          <p:cxnSp>
            <p:nvCxnSpPr>
              <p:cNvPr id="194" name="Straight Connector 193"/>
              <p:cNvCxnSpPr/>
              <p:nvPr/>
            </p:nvCxnSpPr>
            <p:spPr>
              <a:xfrm>
                <a:off x="4343400" y="898175"/>
                <a:ext cx="0" cy="5312125"/>
              </a:xfrm>
              <a:prstGeom prst="line">
                <a:avLst/>
              </a:prstGeom>
              <a:ln w="38100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 flipH="1">
                <a:off x="1229579" y="3628371"/>
                <a:ext cx="5980686" cy="0"/>
              </a:xfrm>
              <a:prstGeom prst="line">
                <a:avLst/>
              </a:prstGeom>
              <a:ln w="38100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251" name="Group 250"/>
            <p:cNvGrpSpPr/>
            <p:nvPr/>
          </p:nvGrpSpPr>
          <p:grpSpPr>
            <a:xfrm>
              <a:off x="2237866" y="3844676"/>
              <a:ext cx="422081" cy="418128"/>
              <a:chOff x="5453361" y="1785277"/>
              <a:chExt cx="857475" cy="849445"/>
            </a:xfrm>
          </p:grpSpPr>
          <p:cxnSp>
            <p:nvCxnSpPr>
              <p:cNvPr id="252" name="Straight Arrow Connector 251"/>
              <p:cNvCxnSpPr/>
              <p:nvPr/>
            </p:nvCxnSpPr>
            <p:spPr>
              <a:xfrm>
                <a:off x="6291561" y="1793474"/>
                <a:ext cx="0" cy="841248"/>
              </a:xfrm>
              <a:prstGeom prst="straightConnector1">
                <a:avLst/>
              </a:prstGeom>
              <a:ln w="57150">
                <a:solidFill>
                  <a:srgbClr val="FFFF00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Arrow Connector 252"/>
              <p:cNvCxnSpPr/>
              <p:nvPr/>
            </p:nvCxnSpPr>
            <p:spPr>
              <a:xfrm flipH="1">
                <a:off x="5453361" y="1802986"/>
                <a:ext cx="838200" cy="0"/>
              </a:xfrm>
              <a:prstGeom prst="straightConnector1">
                <a:avLst/>
              </a:prstGeom>
              <a:ln w="57150">
                <a:solidFill>
                  <a:srgbClr val="00FFFF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Arrow Connector 253"/>
              <p:cNvCxnSpPr/>
              <p:nvPr/>
            </p:nvCxnSpPr>
            <p:spPr>
              <a:xfrm flipH="1">
                <a:off x="5469588" y="1785277"/>
                <a:ext cx="841248" cy="841248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5" name="Group 254"/>
            <p:cNvGrpSpPr/>
            <p:nvPr/>
          </p:nvGrpSpPr>
          <p:grpSpPr>
            <a:xfrm>
              <a:off x="3309359" y="4951759"/>
              <a:ext cx="426913" cy="420228"/>
              <a:chOff x="5451090" y="4506876"/>
              <a:chExt cx="867293" cy="853712"/>
            </a:xfrm>
          </p:grpSpPr>
          <p:cxnSp>
            <p:nvCxnSpPr>
              <p:cNvPr id="256" name="Straight Arrow Connector 255"/>
              <p:cNvCxnSpPr/>
              <p:nvPr/>
            </p:nvCxnSpPr>
            <p:spPr>
              <a:xfrm flipV="1">
                <a:off x="6296352" y="4506876"/>
                <a:ext cx="0" cy="841248"/>
              </a:xfrm>
              <a:prstGeom prst="straightConnector1">
                <a:avLst/>
              </a:prstGeom>
              <a:ln w="57150">
                <a:solidFill>
                  <a:srgbClr val="FFFF00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Straight Arrow Connector 256"/>
              <p:cNvCxnSpPr/>
              <p:nvPr/>
            </p:nvCxnSpPr>
            <p:spPr>
              <a:xfrm flipH="1">
                <a:off x="5451090" y="5342874"/>
                <a:ext cx="838200" cy="0"/>
              </a:xfrm>
              <a:prstGeom prst="straightConnector1">
                <a:avLst/>
              </a:prstGeom>
              <a:ln w="57150">
                <a:solidFill>
                  <a:srgbClr val="00FFFF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Arrow Connector 257"/>
              <p:cNvCxnSpPr/>
              <p:nvPr/>
            </p:nvCxnSpPr>
            <p:spPr>
              <a:xfrm flipH="1" flipV="1">
                <a:off x="5477135" y="4519340"/>
                <a:ext cx="841248" cy="841248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9" name="Group 258"/>
            <p:cNvGrpSpPr/>
            <p:nvPr/>
          </p:nvGrpSpPr>
          <p:grpSpPr>
            <a:xfrm>
              <a:off x="1039513" y="5061486"/>
              <a:ext cx="422783" cy="425954"/>
              <a:chOff x="2725545" y="1782896"/>
              <a:chExt cx="858903" cy="865344"/>
            </a:xfrm>
          </p:grpSpPr>
          <p:cxnSp>
            <p:nvCxnSpPr>
              <p:cNvPr id="260" name="Straight Arrow Connector 259"/>
              <p:cNvCxnSpPr/>
              <p:nvPr/>
            </p:nvCxnSpPr>
            <p:spPr>
              <a:xfrm>
                <a:off x="2743200" y="1806992"/>
                <a:ext cx="0" cy="841248"/>
              </a:xfrm>
              <a:prstGeom prst="straightConnector1">
                <a:avLst/>
              </a:prstGeom>
              <a:ln w="57150">
                <a:solidFill>
                  <a:srgbClr val="FFFF00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Arrow Connector 260"/>
              <p:cNvCxnSpPr/>
              <p:nvPr/>
            </p:nvCxnSpPr>
            <p:spPr>
              <a:xfrm>
                <a:off x="2743200" y="1797021"/>
                <a:ext cx="841248" cy="0"/>
              </a:xfrm>
              <a:prstGeom prst="straightConnector1">
                <a:avLst/>
              </a:prstGeom>
              <a:ln w="57150">
                <a:solidFill>
                  <a:srgbClr val="00FFFF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Arrow Connector 261"/>
              <p:cNvCxnSpPr/>
              <p:nvPr/>
            </p:nvCxnSpPr>
            <p:spPr>
              <a:xfrm>
                <a:off x="2725545" y="1782896"/>
                <a:ext cx="841248" cy="841248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3" name="Group 262"/>
            <p:cNvGrpSpPr/>
            <p:nvPr/>
          </p:nvGrpSpPr>
          <p:grpSpPr>
            <a:xfrm>
              <a:off x="2354639" y="6098339"/>
              <a:ext cx="424522" cy="427998"/>
              <a:chOff x="2725545" y="4488738"/>
              <a:chExt cx="862434" cy="869496"/>
            </a:xfrm>
          </p:grpSpPr>
          <p:cxnSp>
            <p:nvCxnSpPr>
              <p:cNvPr id="264" name="Straight Arrow Connector 263"/>
              <p:cNvCxnSpPr/>
              <p:nvPr/>
            </p:nvCxnSpPr>
            <p:spPr>
              <a:xfrm flipV="1">
                <a:off x="2746731" y="4488738"/>
                <a:ext cx="0" cy="841248"/>
              </a:xfrm>
              <a:prstGeom prst="straightConnector1">
                <a:avLst/>
              </a:prstGeom>
              <a:ln w="57150">
                <a:solidFill>
                  <a:srgbClr val="FFFF00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Arrow Connector 264"/>
              <p:cNvCxnSpPr/>
              <p:nvPr/>
            </p:nvCxnSpPr>
            <p:spPr>
              <a:xfrm>
                <a:off x="2746731" y="5338849"/>
                <a:ext cx="841248" cy="0"/>
              </a:xfrm>
              <a:prstGeom prst="straightConnector1">
                <a:avLst/>
              </a:prstGeom>
              <a:ln w="57150">
                <a:solidFill>
                  <a:srgbClr val="00FFFF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Arrow Connector 265"/>
              <p:cNvCxnSpPr/>
              <p:nvPr/>
            </p:nvCxnSpPr>
            <p:spPr>
              <a:xfrm flipV="1">
                <a:off x="2725545" y="4516986"/>
                <a:ext cx="841248" cy="841248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8" name="Group 267"/>
            <p:cNvGrpSpPr/>
            <p:nvPr/>
          </p:nvGrpSpPr>
          <p:grpSpPr>
            <a:xfrm>
              <a:off x="1968229" y="3798332"/>
              <a:ext cx="755065" cy="1515688"/>
              <a:chOff x="3583504" y="1034150"/>
              <a:chExt cx="1404817" cy="2819974"/>
            </a:xfrm>
          </p:grpSpPr>
          <p:sp>
            <p:nvSpPr>
              <p:cNvPr id="269" name="Freeform 268"/>
              <p:cNvSpPr/>
              <p:nvPr/>
            </p:nvSpPr>
            <p:spPr>
              <a:xfrm rot="450387">
                <a:off x="3583504" y="1123669"/>
                <a:ext cx="1048476" cy="2730455"/>
              </a:xfrm>
              <a:custGeom>
                <a:avLst/>
                <a:gdLst>
                  <a:gd name="connsiteX0" fmla="*/ 872874 w 1938300"/>
                  <a:gd name="connsiteY0" fmla="*/ 1773381 h 2813059"/>
                  <a:gd name="connsiteX1" fmla="*/ 1233092 w 1938300"/>
                  <a:gd name="connsiteY1" fmla="*/ 1385454 h 2813059"/>
                  <a:gd name="connsiteX2" fmla="*/ 1773420 w 1938300"/>
                  <a:gd name="connsiteY2" fmla="*/ 1690254 h 2813059"/>
                  <a:gd name="connsiteX3" fmla="*/ 1898111 w 1938300"/>
                  <a:gd name="connsiteY3" fmla="*/ 2313709 h 2813059"/>
                  <a:gd name="connsiteX4" fmla="*/ 1149965 w 1938300"/>
                  <a:gd name="connsiteY4" fmla="*/ 2798618 h 2813059"/>
                  <a:gd name="connsiteX5" fmla="*/ 38 w 1938300"/>
                  <a:gd name="connsiteY5" fmla="*/ 1745672 h 2813059"/>
                  <a:gd name="connsiteX6" fmla="*/ 1108401 w 1938300"/>
                  <a:gd name="connsiteY6" fmla="*/ 0 h 2813059"/>
                  <a:gd name="connsiteX0" fmla="*/ 831313 w 1896739"/>
                  <a:gd name="connsiteY0" fmla="*/ 1773381 h 2820500"/>
                  <a:gd name="connsiteX1" fmla="*/ 1191531 w 1896739"/>
                  <a:gd name="connsiteY1" fmla="*/ 1385454 h 2820500"/>
                  <a:gd name="connsiteX2" fmla="*/ 1731859 w 1896739"/>
                  <a:gd name="connsiteY2" fmla="*/ 1690254 h 2820500"/>
                  <a:gd name="connsiteX3" fmla="*/ 1856550 w 1896739"/>
                  <a:gd name="connsiteY3" fmla="*/ 2313709 h 2820500"/>
                  <a:gd name="connsiteX4" fmla="*/ 1108404 w 1896739"/>
                  <a:gd name="connsiteY4" fmla="*/ 2798618 h 2820500"/>
                  <a:gd name="connsiteX5" fmla="*/ 41 w 1896739"/>
                  <a:gd name="connsiteY5" fmla="*/ 1579418 h 2820500"/>
                  <a:gd name="connsiteX6" fmla="*/ 1066840 w 1896739"/>
                  <a:gd name="connsiteY6" fmla="*/ 0 h 2820500"/>
                  <a:gd name="connsiteX0" fmla="*/ 836138 w 1929779"/>
                  <a:gd name="connsiteY0" fmla="*/ 1773381 h 2688185"/>
                  <a:gd name="connsiteX1" fmla="*/ 1196356 w 1929779"/>
                  <a:gd name="connsiteY1" fmla="*/ 1385454 h 2688185"/>
                  <a:gd name="connsiteX2" fmla="*/ 1736684 w 1929779"/>
                  <a:gd name="connsiteY2" fmla="*/ 1690254 h 2688185"/>
                  <a:gd name="connsiteX3" fmla="*/ 1861375 w 1929779"/>
                  <a:gd name="connsiteY3" fmla="*/ 2313709 h 2688185"/>
                  <a:gd name="connsiteX4" fmla="*/ 725301 w 1929779"/>
                  <a:gd name="connsiteY4" fmla="*/ 2660072 h 2688185"/>
                  <a:gd name="connsiteX5" fmla="*/ 4866 w 1929779"/>
                  <a:gd name="connsiteY5" fmla="*/ 1579418 h 2688185"/>
                  <a:gd name="connsiteX6" fmla="*/ 1071665 w 1929779"/>
                  <a:gd name="connsiteY6" fmla="*/ 0 h 2688185"/>
                  <a:gd name="connsiteX0" fmla="*/ 835897 w 1929538"/>
                  <a:gd name="connsiteY0" fmla="*/ 1773381 h 2734724"/>
                  <a:gd name="connsiteX1" fmla="*/ 1196115 w 1929538"/>
                  <a:gd name="connsiteY1" fmla="*/ 1385454 h 2734724"/>
                  <a:gd name="connsiteX2" fmla="*/ 1736443 w 1929538"/>
                  <a:gd name="connsiteY2" fmla="*/ 1690254 h 2734724"/>
                  <a:gd name="connsiteX3" fmla="*/ 1861134 w 1929538"/>
                  <a:gd name="connsiteY3" fmla="*/ 2313709 h 2734724"/>
                  <a:gd name="connsiteX4" fmla="*/ 725060 w 1929538"/>
                  <a:gd name="connsiteY4" fmla="*/ 2660072 h 2734724"/>
                  <a:gd name="connsiteX5" fmla="*/ 4625 w 1929538"/>
                  <a:gd name="connsiteY5" fmla="*/ 1579418 h 2734724"/>
                  <a:gd name="connsiteX6" fmla="*/ 1071424 w 1929538"/>
                  <a:gd name="connsiteY6" fmla="*/ 0 h 2734724"/>
                  <a:gd name="connsiteX0" fmla="*/ 835974 w 1844952"/>
                  <a:gd name="connsiteY0" fmla="*/ 1773381 h 2689961"/>
                  <a:gd name="connsiteX1" fmla="*/ 1196192 w 1844952"/>
                  <a:gd name="connsiteY1" fmla="*/ 1385454 h 2689961"/>
                  <a:gd name="connsiteX2" fmla="*/ 1736520 w 1844952"/>
                  <a:gd name="connsiteY2" fmla="*/ 1690254 h 2689961"/>
                  <a:gd name="connsiteX3" fmla="*/ 1750374 w 1844952"/>
                  <a:gd name="connsiteY3" fmla="*/ 2327564 h 2689961"/>
                  <a:gd name="connsiteX4" fmla="*/ 725137 w 1844952"/>
                  <a:gd name="connsiteY4" fmla="*/ 2660072 h 2689961"/>
                  <a:gd name="connsiteX5" fmla="*/ 4702 w 1844952"/>
                  <a:gd name="connsiteY5" fmla="*/ 1579418 h 2689961"/>
                  <a:gd name="connsiteX6" fmla="*/ 1071501 w 1844952"/>
                  <a:gd name="connsiteY6" fmla="*/ 0 h 2689961"/>
                  <a:gd name="connsiteX0" fmla="*/ 835974 w 1794826"/>
                  <a:gd name="connsiteY0" fmla="*/ 1773381 h 2701403"/>
                  <a:gd name="connsiteX1" fmla="*/ 1196192 w 1794826"/>
                  <a:gd name="connsiteY1" fmla="*/ 1385454 h 2701403"/>
                  <a:gd name="connsiteX2" fmla="*/ 1736520 w 1794826"/>
                  <a:gd name="connsiteY2" fmla="*/ 1690254 h 2701403"/>
                  <a:gd name="connsiteX3" fmla="*/ 1750374 w 1794826"/>
                  <a:gd name="connsiteY3" fmla="*/ 2327564 h 2701403"/>
                  <a:gd name="connsiteX4" fmla="*/ 725137 w 1794826"/>
                  <a:gd name="connsiteY4" fmla="*/ 2660072 h 2701403"/>
                  <a:gd name="connsiteX5" fmla="*/ 4702 w 1794826"/>
                  <a:gd name="connsiteY5" fmla="*/ 1579418 h 2701403"/>
                  <a:gd name="connsiteX6" fmla="*/ 1071501 w 1794826"/>
                  <a:gd name="connsiteY6" fmla="*/ 0 h 2701403"/>
                  <a:gd name="connsiteX0" fmla="*/ 835974 w 1758983"/>
                  <a:gd name="connsiteY0" fmla="*/ 1773381 h 2693893"/>
                  <a:gd name="connsiteX1" fmla="*/ 1196192 w 1758983"/>
                  <a:gd name="connsiteY1" fmla="*/ 1385454 h 2693893"/>
                  <a:gd name="connsiteX2" fmla="*/ 1750374 w 1758983"/>
                  <a:gd name="connsiteY2" fmla="*/ 2327564 h 2693893"/>
                  <a:gd name="connsiteX3" fmla="*/ 725137 w 1758983"/>
                  <a:gd name="connsiteY3" fmla="*/ 2660072 h 2693893"/>
                  <a:gd name="connsiteX4" fmla="*/ 4702 w 1758983"/>
                  <a:gd name="connsiteY4" fmla="*/ 1579418 h 2693893"/>
                  <a:gd name="connsiteX5" fmla="*/ 1071501 w 1758983"/>
                  <a:gd name="connsiteY5" fmla="*/ 0 h 2693893"/>
                  <a:gd name="connsiteX0" fmla="*/ 835974 w 1784167"/>
                  <a:gd name="connsiteY0" fmla="*/ 1773381 h 2693114"/>
                  <a:gd name="connsiteX1" fmla="*/ 1473283 w 1784167"/>
                  <a:gd name="connsiteY1" fmla="*/ 1440872 h 2693114"/>
                  <a:gd name="connsiteX2" fmla="*/ 1750374 w 1784167"/>
                  <a:gd name="connsiteY2" fmla="*/ 2327564 h 2693114"/>
                  <a:gd name="connsiteX3" fmla="*/ 725137 w 1784167"/>
                  <a:gd name="connsiteY3" fmla="*/ 2660072 h 2693114"/>
                  <a:gd name="connsiteX4" fmla="*/ 4702 w 1784167"/>
                  <a:gd name="connsiteY4" fmla="*/ 1579418 h 2693114"/>
                  <a:gd name="connsiteX5" fmla="*/ 1071501 w 1784167"/>
                  <a:gd name="connsiteY5" fmla="*/ 0 h 2693114"/>
                  <a:gd name="connsiteX0" fmla="*/ 835974 w 1830746"/>
                  <a:gd name="connsiteY0" fmla="*/ 1773381 h 2693114"/>
                  <a:gd name="connsiteX1" fmla="*/ 1473283 w 1830746"/>
                  <a:gd name="connsiteY1" fmla="*/ 1440872 h 2693114"/>
                  <a:gd name="connsiteX2" fmla="*/ 1750374 w 1830746"/>
                  <a:gd name="connsiteY2" fmla="*/ 2327564 h 2693114"/>
                  <a:gd name="connsiteX3" fmla="*/ 725137 w 1830746"/>
                  <a:gd name="connsiteY3" fmla="*/ 2660072 h 2693114"/>
                  <a:gd name="connsiteX4" fmla="*/ 4702 w 1830746"/>
                  <a:gd name="connsiteY4" fmla="*/ 1579418 h 2693114"/>
                  <a:gd name="connsiteX5" fmla="*/ 1071501 w 1830746"/>
                  <a:gd name="connsiteY5" fmla="*/ 0 h 2693114"/>
                  <a:gd name="connsiteX0" fmla="*/ 835974 w 1854589"/>
                  <a:gd name="connsiteY0" fmla="*/ 1773381 h 2692001"/>
                  <a:gd name="connsiteX1" fmla="*/ 1528701 w 1854589"/>
                  <a:gd name="connsiteY1" fmla="*/ 1523999 h 2692001"/>
                  <a:gd name="connsiteX2" fmla="*/ 1750374 w 1854589"/>
                  <a:gd name="connsiteY2" fmla="*/ 2327564 h 2692001"/>
                  <a:gd name="connsiteX3" fmla="*/ 725137 w 1854589"/>
                  <a:gd name="connsiteY3" fmla="*/ 2660072 h 2692001"/>
                  <a:gd name="connsiteX4" fmla="*/ 4702 w 1854589"/>
                  <a:gd name="connsiteY4" fmla="*/ 1579418 h 2692001"/>
                  <a:gd name="connsiteX5" fmla="*/ 1071501 w 1854589"/>
                  <a:gd name="connsiteY5" fmla="*/ 0 h 2692001"/>
                  <a:gd name="connsiteX0" fmla="*/ 835974 w 1806195"/>
                  <a:gd name="connsiteY0" fmla="*/ 1773381 h 2692001"/>
                  <a:gd name="connsiteX1" fmla="*/ 1528701 w 1806195"/>
                  <a:gd name="connsiteY1" fmla="*/ 1523999 h 2692001"/>
                  <a:gd name="connsiteX2" fmla="*/ 1750374 w 1806195"/>
                  <a:gd name="connsiteY2" fmla="*/ 2327564 h 2692001"/>
                  <a:gd name="connsiteX3" fmla="*/ 725137 w 1806195"/>
                  <a:gd name="connsiteY3" fmla="*/ 2660072 h 2692001"/>
                  <a:gd name="connsiteX4" fmla="*/ 4702 w 1806195"/>
                  <a:gd name="connsiteY4" fmla="*/ 1579418 h 2692001"/>
                  <a:gd name="connsiteX5" fmla="*/ 1071501 w 1806195"/>
                  <a:gd name="connsiteY5" fmla="*/ 0 h 2692001"/>
                  <a:gd name="connsiteX0" fmla="*/ 974520 w 1791347"/>
                  <a:gd name="connsiteY0" fmla="*/ 1842654 h 2692001"/>
                  <a:gd name="connsiteX1" fmla="*/ 1528701 w 1791347"/>
                  <a:gd name="connsiteY1" fmla="*/ 1523999 h 2692001"/>
                  <a:gd name="connsiteX2" fmla="*/ 1750374 w 1791347"/>
                  <a:gd name="connsiteY2" fmla="*/ 2327564 h 2692001"/>
                  <a:gd name="connsiteX3" fmla="*/ 725137 w 1791347"/>
                  <a:gd name="connsiteY3" fmla="*/ 2660072 h 2692001"/>
                  <a:gd name="connsiteX4" fmla="*/ 4702 w 1791347"/>
                  <a:gd name="connsiteY4" fmla="*/ 1579418 h 2692001"/>
                  <a:gd name="connsiteX5" fmla="*/ 1071501 w 1791347"/>
                  <a:gd name="connsiteY5" fmla="*/ 0 h 2692001"/>
                  <a:gd name="connsiteX0" fmla="*/ 900032 w 1716859"/>
                  <a:gd name="connsiteY0" fmla="*/ 1842654 h 2691609"/>
                  <a:gd name="connsiteX1" fmla="*/ 1454213 w 1716859"/>
                  <a:gd name="connsiteY1" fmla="*/ 1523999 h 2691609"/>
                  <a:gd name="connsiteX2" fmla="*/ 1675886 w 1716859"/>
                  <a:gd name="connsiteY2" fmla="*/ 2327564 h 2691609"/>
                  <a:gd name="connsiteX3" fmla="*/ 650649 w 1716859"/>
                  <a:gd name="connsiteY3" fmla="*/ 2660072 h 2691609"/>
                  <a:gd name="connsiteX4" fmla="*/ 5325 w 1716859"/>
                  <a:gd name="connsiteY4" fmla="*/ 1585950 h 2691609"/>
                  <a:gd name="connsiteX5" fmla="*/ 997013 w 1716859"/>
                  <a:gd name="connsiteY5" fmla="*/ 0 h 2691609"/>
                  <a:gd name="connsiteX0" fmla="*/ 894707 w 1711534"/>
                  <a:gd name="connsiteY0" fmla="*/ 1842654 h 2691609"/>
                  <a:gd name="connsiteX1" fmla="*/ 1448888 w 1711534"/>
                  <a:gd name="connsiteY1" fmla="*/ 1523999 h 2691609"/>
                  <a:gd name="connsiteX2" fmla="*/ 1670561 w 1711534"/>
                  <a:gd name="connsiteY2" fmla="*/ 2327564 h 2691609"/>
                  <a:gd name="connsiteX3" fmla="*/ 645324 w 1711534"/>
                  <a:gd name="connsiteY3" fmla="*/ 2660072 h 2691609"/>
                  <a:gd name="connsiteX4" fmla="*/ 0 w 1711534"/>
                  <a:gd name="connsiteY4" fmla="*/ 1585950 h 2691609"/>
                  <a:gd name="connsiteX5" fmla="*/ 991688 w 1711534"/>
                  <a:gd name="connsiteY5" fmla="*/ 0 h 2691609"/>
                  <a:gd name="connsiteX0" fmla="*/ 894707 w 1711534"/>
                  <a:gd name="connsiteY0" fmla="*/ 1842654 h 2691609"/>
                  <a:gd name="connsiteX1" fmla="*/ 1448888 w 1711534"/>
                  <a:gd name="connsiteY1" fmla="*/ 1523999 h 2691609"/>
                  <a:gd name="connsiteX2" fmla="*/ 1670561 w 1711534"/>
                  <a:gd name="connsiteY2" fmla="*/ 2327564 h 2691609"/>
                  <a:gd name="connsiteX3" fmla="*/ 645324 w 1711534"/>
                  <a:gd name="connsiteY3" fmla="*/ 2660072 h 2691609"/>
                  <a:gd name="connsiteX4" fmla="*/ 0 w 1711534"/>
                  <a:gd name="connsiteY4" fmla="*/ 1585950 h 2691609"/>
                  <a:gd name="connsiteX5" fmla="*/ 991688 w 1711534"/>
                  <a:gd name="connsiteY5" fmla="*/ 0 h 2691609"/>
                  <a:gd name="connsiteX0" fmla="*/ 884910 w 1701737"/>
                  <a:gd name="connsiteY0" fmla="*/ 1842654 h 2703490"/>
                  <a:gd name="connsiteX1" fmla="*/ 1439091 w 1701737"/>
                  <a:gd name="connsiteY1" fmla="*/ 1523999 h 2703490"/>
                  <a:gd name="connsiteX2" fmla="*/ 1660764 w 1701737"/>
                  <a:gd name="connsiteY2" fmla="*/ 2327564 h 2703490"/>
                  <a:gd name="connsiteX3" fmla="*/ 635527 w 1701737"/>
                  <a:gd name="connsiteY3" fmla="*/ 2660072 h 2703490"/>
                  <a:gd name="connsiteX4" fmla="*/ 0 w 1701737"/>
                  <a:gd name="connsiteY4" fmla="*/ 1393273 h 2703490"/>
                  <a:gd name="connsiteX5" fmla="*/ 981891 w 1701737"/>
                  <a:gd name="connsiteY5" fmla="*/ 0 h 2703490"/>
                  <a:gd name="connsiteX0" fmla="*/ 884910 w 1692146"/>
                  <a:gd name="connsiteY0" fmla="*/ 1842654 h 2490285"/>
                  <a:gd name="connsiteX1" fmla="*/ 1439091 w 1692146"/>
                  <a:gd name="connsiteY1" fmla="*/ 1523999 h 2490285"/>
                  <a:gd name="connsiteX2" fmla="*/ 1660764 w 1692146"/>
                  <a:gd name="connsiteY2" fmla="*/ 2327564 h 2490285"/>
                  <a:gd name="connsiteX3" fmla="*/ 782484 w 1692146"/>
                  <a:gd name="connsiteY3" fmla="*/ 2408612 h 2490285"/>
                  <a:gd name="connsiteX4" fmla="*/ 0 w 1692146"/>
                  <a:gd name="connsiteY4" fmla="*/ 1393273 h 2490285"/>
                  <a:gd name="connsiteX5" fmla="*/ 981891 w 1692146"/>
                  <a:gd name="connsiteY5" fmla="*/ 0 h 2490285"/>
                  <a:gd name="connsiteX0" fmla="*/ 884910 w 1687796"/>
                  <a:gd name="connsiteY0" fmla="*/ 1842654 h 2449941"/>
                  <a:gd name="connsiteX1" fmla="*/ 1439091 w 1687796"/>
                  <a:gd name="connsiteY1" fmla="*/ 1523999 h 2449941"/>
                  <a:gd name="connsiteX2" fmla="*/ 1660764 w 1687796"/>
                  <a:gd name="connsiteY2" fmla="*/ 2327564 h 2449941"/>
                  <a:gd name="connsiteX3" fmla="*/ 851064 w 1687796"/>
                  <a:gd name="connsiteY3" fmla="*/ 2349829 h 2449941"/>
                  <a:gd name="connsiteX4" fmla="*/ 0 w 1687796"/>
                  <a:gd name="connsiteY4" fmla="*/ 1393273 h 2449941"/>
                  <a:gd name="connsiteX5" fmla="*/ 981891 w 1687796"/>
                  <a:gd name="connsiteY5" fmla="*/ 0 h 2449941"/>
                  <a:gd name="connsiteX0" fmla="*/ 884910 w 1687796"/>
                  <a:gd name="connsiteY0" fmla="*/ 1842654 h 2415932"/>
                  <a:gd name="connsiteX1" fmla="*/ 1439091 w 1687796"/>
                  <a:gd name="connsiteY1" fmla="*/ 1523999 h 2415932"/>
                  <a:gd name="connsiteX2" fmla="*/ 1660764 w 1687796"/>
                  <a:gd name="connsiteY2" fmla="*/ 2327564 h 2415932"/>
                  <a:gd name="connsiteX3" fmla="*/ 851064 w 1687796"/>
                  <a:gd name="connsiteY3" fmla="*/ 2349829 h 2415932"/>
                  <a:gd name="connsiteX4" fmla="*/ 0 w 1687796"/>
                  <a:gd name="connsiteY4" fmla="*/ 1393273 h 2415932"/>
                  <a:gd name="connsiteX5" fmla="*/ 981891 w 1687796"/>
                  <a:gd name="connsiteY5" fmla="*/ 0 h 2415932"/>
                  <a:gd name="connsiteX0" fmla="*/ 884910 w 1472707"/>
                  <a:gd name="connsiteY0" fmla="*/ 1842654 h 2367195"/>
                  <a:gd name="connsiteX1" fmla="*/ 1439091 w 1472707"/>
                  <a:gd name="connsiteY1" fmla="*/ 1523999 h 2367195"/>
                  <a:gd name="connsiteX2" fmla="*/ 1350521 w 1472707"/>
                  <a:gd name="connsiteY2" fmla="*/ 1974867 h 2367195"/>
                  <a:gd name="connsiteX3" fmla="*/ 851064 w 1472707"/>
                  <a:gd name="connsiteY3" fmla="*/ 2349829 h 2367195"/>
                  <a:gd name="connsiteX4" fmla="*/ 0 w 1472707"/>
                  <a:gd name="connsiteY4" fmla="*/ 1393273 h 2367195"/>
                  <a:gd name="connsiteX5" fmla="*/ 981891 w 1472707"/>
                  <a:gd name="connsiteY5" fmla="*/ 0 h 2367195"/>
                  <a:gd name="connsiteX0" fmla="*/ 884910 w 1477730"/>
                  <a:gd name="connsiteY0" fmla="*/ 1842654 h 2317004"/>
                  <a:gd name="connsiteX1" fmla="*/ 1439091 w 1477730"/>
                  <a:gd name="connsiteY1" fmla="*/ 1523999 h 2317004"/>
                  <a:gd name="connsiteX2" fmla="*/ 1350521 w 1477730"/>
                  <a:gd name="connsiteY2" fmla="*/ 1974867 h 2317004"/>
                  <a:gd name="connsiteX3" fmla="*/ 707372 w 1477730"/>
                  <a:gd name="connsiteY3" fmla="*/ 2297577 h 2317004"/>
                  <a:gd name="connsiteX4" fmla="*/ 0 w 1477730"/>
                  <a:gd name="connsiteY4" fmla="*/ 1393273 h 2317004"/>
                  <a:gd name="connsiteX5" fmla="*/ 981891 w 1477730"/>
                  <a:gd name="connsiteY5" fmla="*/ 0 h 2317004"/>
                  <a:gd name="connsiteX0" fmla="*/ 884910 w 1477730"/>
                  <a:gd name="connsiteY0" fmla="*/ 1842654 h 2306054"/>
                  <a:gd name="connsiteX1" fmla="*/ 1439091 w 1477730"/>
                  <a:gd name="connsiteY1" fmla="*/ 1523999 h 2306054"/>
                  <a:gd name="connsiteX2" fmla="*/ 1350521 w 1477730"/>
                  <a:gd name="connsiteY2" fmla="*/ 1974867 h 2306054"/>
                  <a:gd name="connsiteX3" fmla="*/ 707372 w 1477730"/>
                  <a:gd name="connsiteY3" fmla="*/ 2297577 h 2306054"/>
                  <a:gd name="connsiteX4" fmla="*/ 0 w 1477730"/>
                  <a:gd name="connsiteY4" fmla="*/ 1393273 h 2306054"/>
                  <a:gd name="connsiteX5" fmla="*/ 981891 w 1477730"/>
                  <a:gd name="connsiteY5" fmla="*/ 0 h 2306054"/>
                  <a:gd name="connsiteX0" fmla="*/ 884910 w 1358170"/>
                  <a:gd name="connsiteY0" fmla="*/ 1842654 h 2305685"/>
                  <a:gd name="connsiteX1" fmla="*/ 1050471 w 1358170"/>
                  <a:gd name="connsiteY1" fmla="*/ 1608908 h 2305685"/>
                  <a:gd name="connsiteX2" fmla="*/ 1350521 w 1358170"/>
                  <a:gd name="connsiteY2" fmla="*/ 1974867 h 2305685"/>
                  <a:gd name="connsiteX3" fmla="*/ 707372 w 1358170"/>
                  <a:gd name="connsiteY3" fmla="*/ 2297577 h 2305685"/>
                  <a:gd name="connsiteX4" fmla="*/ 0 w 1358170"/>
                  <a:gd name="connsiteY4" fmla="*/ 1393273 h 2305685"/>
                  <a:gd name="connsiteX5" fmla="*/ 981891 w 1358170"/>
                  <a:gd name="connsiteY5" fmla="*/ 0 h 2305685"/>
                  <a:gd name="connsiteX0" fmla="*/ 884910 w 1247083"/>
                  <a:gd name="connsiteY0" fmla="*/ 1842654 h 2323930"/>
                  <a:gd name="connsiteX1" fmla="*/ 1050471 w 1247083"/>
                  <a:gd name="connsiteY1" fmla="*/ 1608908 h 2323930"/>
                  <a:gd name="connsiteX2" fmla="*/ 1236221 w 1247083"/>
                  <a:gd name="connsiteY2" fmla="*/ 2040181 h 2323930"/>
                  <a:gd name="connsiteX3" fmla="*/ 707372 w 1247083"/>
                  <a:gd name="connsiteY3" fmla="*/ 2297577 h 2323930"/>
                  <a:gd name="connsiteX4" fmla="*/ 0 w 1247083"/>
                  <a:gd name="connsiteY4" fmla="*/ 1393273 h 2323930"/>
                  <a:gd name="connsiteX5" fmla="*/ 981891 w 1247083"/>
                  <a:gd name="connsiteY5" fmla="*/ 0 h 2323930"/>
                  <a:gd name="connsiteX0" fmla="*/ 884910 w 1242935"/>
                  <a:gd name="connsiteY0" fmla="*/ 1842654 h 2323275"/>
                  <a:gd name="connsiteX1" fmla="*/ 998219 w 1242935"/>
                  <a:gd name="connsiteY1" fmla="*/ 1664425 h 2323275"/>
                  <a:gd name="connsiteX2" fmla="*/ 1236221 w 1242935"/>
                  <a:gd name="connsiteY2" fmla="*/ 2040181 h 2323275"/>
                  <a:gd name="connsiteX3" fmla="*/ 707372 w 1242935"/>
                  <a:gd name="connsiteY3" fmla="*/ 2297577 h 2323275"/>
                  <a:gd name="connsiteX4" fmla="*/ 0 w 1242935"/>
                  <a:gd name="connsiteY4" fmla="*/ 1393273 h 2323275"/>
                  <a:gd name="connsiteX5" fmla="*/ 981891 w 1242935"/>
                  <a:gd name="connsiteY5" fmla="*/ 0 h 2323275"/>
                  <a:gd name="connsiteX0" fmla="*/ 884910 w 1238219"/>
                  <a:gd name="connsiteY0" fmla="*/ 1842654 h 2321358"/>
                  <a:gd name="connsiteX1" fmla="*/ 1236221 w 1238219"/>
                  <a:gd name="connsiteY1" fmla="*/ 2040181 h 2321358"/>
                  <a:gd name="connsiteX2" fmla="*/ 707372 w 1238219"/>
                  <a:gd name="connsiteY2" fmla="*/ 2297577 h 2321358"/>
                  <a:gd name="connsiteX3" fmla="*/ 0 w 1238219"/>
                  <a:gd name="connsiteY3" fmla="*/ 1393273 h 2321358"/>
                  <a:gd name="connsiteX4" fmla="*/ 981891 w 1238219"/>
                  <a:gd name="connsiteY4" fmla="*/ 0 h 2321358"/>
                  <a:gd name="connsiteX0" fmla="*/ 884910 w 1241149"/>
                  <a:gd name="connsiteY0" fmla="*/ 1842654 h 2321358"/>
                  <a:gd name="connsiteX1" fmla="*/ 1236221 w 1241149"/>
                  <a:gd name="connsiteY1" fmla="*/ 2040181 h 2321358"/>
                  <a:gd name="connsiteX2" fmla="*/ 707372 w 1241149"/>
                  <a:gd name="connsiteY2" fmla="*/ 2297577 h 2321358"/>
                  <a:gd name="connsiteX3" fmla="*/ 0 w 1241149"/>
                  <a:gd name="connsiteY3" fmla="*/ 1393273 h 2321358"/>
                  <a:gd name="connsiteX4" fmla="*/ 981891 w 1241149"/>
                  <a:gd name="connsiteY4" fmla="*/ 0 h 2321358"/>
                  <a:gd name="connsiteX0" fmla="*/ 884910 w 1247633"/>
                  <a:gd name="connsiteY0" fmla="*/ 1842654 h 2321358"/>
                  <a:gd name="connsiteX1" fmla="*/ 1236221 w 1247633"/>
                  <a:gd name="connsiteY1" fmla="*/ 2040181 h 2321358"/>
                  <a:gd name="connsiteX2" fmla="*/ 707372 w 1247633"/>
                  <a:gd name="connsiteY2" fmla="*/ 2297577 h 2321358"/>
                  <a:gd name="connsiteX3" fmla="*/ 0 w 1247633"/>
                  <a:gd name="connsiteY3" fmla="*/ 1393273 h 2321358"/>
                  <a:gd name="connsiteX4" fmla="*/ 981891 w 1247633"/>
                  <a:gd name="connsiteY4" fmla="*/ 0 h 2321358"/>
                  <a:gd name="connsiteX0" fmla="*/ 884910 w 1358119"/>
                  <a:gd name="connsiteY0" fmla="*/ 1842654 h 2312492"/>
                  <a:gd name="connsiteX1" fmla="*/ 1353787 w 1358119"/>
                  <a:gd name="connsiteY1" fmla="*/ 1948741 h 2312492"/>
                  <a:gd name="connsiteX2" fmla="*/ 707372 w 1358119"/>
                  <a:gd name="connsiteY2" fmla="*/ 2297577 h 2312492"/>
                  <a:gd name="connsiteX3" fmla="*/ 0 w 1358119"/>
                  <a:gd name="connsiteY3" fmla="*/ 1393273 h 2312492"/>
                  <a:gd name="connsiteX4" fmla="*/ 981891 w 1358119"/>
                  <a:gd name="connsiteY4" fmla="*/ 0 h 2312492"/>
                  <a:gd name="connsiteX0" fmla="*/ 884910 w 1355424"/>
                  <a:gd name="connsiteY0" fmla="*/ 1842654 h 2314025"/>
                  <a:gd name="connsiteX1" fmla="*/ 1353787 w 1355424"/>
                  <a:gd name="connsiteY1" fmla="*/ 1948741 h 2314025"/>
                  <a:gd name="connsiteX2" fmla="*/ 707372 w 1355424"/>
                  <a:gd name="connsiteY2" fmla="*/ 2297577 h 2314025"/>
                  <a:gd name="connsiteX3" fmla="*/ 0 w 1355424"/>
                  <a:gd name="connsiteY3" fmla="*/ 1393273 h 2314025"/>
                  <a:gd name="connsiteX4" fmla="*/ 981891 w 1355424"/>
                  <a:gd name="connsiteY4" fmla="*/ 0 h 2314025"/>
                  <a:gd name="connsiteX0" fmla="*/ 884910 w 1354675"/>
                  <a:gd name="connsiteY0" fmla="*/ 1842654 h 2314025"/>
                  <a:gd name="connsiteX1" fmla="*/ 1353787 w 1354675"/>
                  <a:gd name="connsiteY1" fmla="*/ 1948741 h 2314025"/>
                  <a:gd name="connsiteX2" fmla="*/ 707372 w 1354675"/>
                  <a:gd name="connsiteY2" fmla="*/ 2297577 h 2314025"/>
                  <a:gd name="connsiteX3" fmla="*/ 0 w 1354675"/>
                  <a:gd name="connsiteY3" fmla="*/ 1393273 h 2314025"/>
                  <a:gd name="connsiteX4" fmla="*/ 981891 w 1354675"/>
                  <a:gd name="connsiteY4" fmla="*/ 0 h 2314025"/>
                  <a:gd name="connsiteX0" fmla="*/ 1015538 w 1365379"/>
                  <a:gd name="connsiteY0" fmla="*/ 1842654 h 2312492"/>
                  <a:gd name="connsiteX1" fmla="*/ 1353787 w 1365379"/>
                  <a:gd name="connsiteY1" fmla="*/ 1948741 h 2312492"/>
                  <a:gd name="connsiteX2" fmla="*/ 707372 w 1365379"/>
                  <a:gd name="connsiteY2" fmla="*/ 2297577 h 2312492"/>
                  <a:gd name="connsiteX3" fmla="*/ 0 w 1365379"/>
                  <a:gd name="connsiteY3" fmla="*/ 1393273 h 2312492"/>
                  <a:gd name="connsiteX4" fmla="*/ 981891 w 1365379"/>
                  <a:gd name="connsiteY4" fmla="*/ 0 h 2312492"/>
                  <a:gd name="connsiteX0" fmla="*/ 1015538 w 1366455"/>
                  <a:gd name="connsiteY0" fmla="*/ 1842654 h 2314421"/>
                  <a:gd name="connsiteX1" fmla="*/ 1353787 w 1366455"/>
                  <a:gd name="connsiteY1" fmla="*/ 1948741 h 2314421"/>
                  <a:gd name="connsiteX2" fmla="*/ 707372 w 1366455"/>
                  <a:gd name="connsiteY2" fmla="*/ 2297577 h 2314421"/>
                  <a:gd name="connsiteX3" fmla="*/ 0 w 1366455"/>
                  <a:gd name="connsiteY3" fmla="*/ 1393273 h 2314421"/>
                  <a:gd name="connsiteX4" fmla="*/ 981891 w 1366455"/>
                  <a:gd name="connsiteY4" fmla="*/ 0 h 2314421"/>
                  <a:gd name="connsiteX0" fmla="*/ 1015538 w 1360349"/>
                  <a:gd name="connsiteY0" fmla="*/ 1842654 h 2312386"/>
                  <a:gd name="connsiteX1" fmla="*/ 1353787 w 1360349"/>
                  <a:gd name="connsiteY1" fmla="*/ 1948741 h 2312386"/>
                  <a:gd name="connsiteX2" fmla="*/ 707372 w 1360349"/>
                  <a:gd name="connsiteY2" fmla="*/ 2297577 h 2312386"/>
                  <a:gd name="connsiteX3" fmla="*/ 0 w 1360349"/>
                  <a:gd name="connsiteY3" fmla="*/ 1393273 h 2312386"/>
                  <a:gd name="connsiteX4" fmla="*/ 981891 w 1360349"/>
                  <a:gd name="connsiteY4" fmla="*/ 0 h 2312386"/>
                  <a:gd name="connsiteX0" fmla="*/ 1038398 w 1368304"/>
                  <a:gd name="connsiteY0" fmla="*/ 1845920 h 2312475"/>
                  <a:gd name="connsiteX1" fmla="*/ 1353787 w 1368304"/>
                  <a:gd name="connsiteY1" fmla="*/ 1948741 h 2312475"/>
                  <a:gd name="connsiteX2" fmla="*/ 707372 w 1368304"/>
                  <a:gd name="connsiteY2" fmla="*/ 2297577 h 2312475"/>
                  <a:gd name="connsiteX3" fmla="*/ 0 w 1368304"/>
                  <a:gd name="connsiteY3" fmla="*/ 1393273 h 2312475"/>
                  <a:gd name="connsiteX4" fmla="*/ 981891 w 1368304"/>
                  <a:gd name="connsiteY4" fmla="*/ 0 h 2312475"/>
                  <a:gd name="connsiteX0" fmla="*/ 1038398 w 1364460"/>
                  <a:gd name="connsiteY0" fmla="*/ 1845920 h 2312475"/>
                  <a:gd name="connsiteX1" fmla="*/ 1353787 w 1364460"/>
                  <a:gd name="connsiteY1" fmla="*/ 1948741 h 2312475"/>
                  <a:gd name="connsiteX2" fmla="*/ 707372 w 1364460"/>
                  <a:gd name="connsiteY2" fmla="*/ 2297577 h 2312475"/>
                  <a:gd name="connsiteX3" fmla="*/ 0 w 1364460"/>
                  <a:gd name="connsiteY3" fmla="*/ 1393273 h 2312475"/>
                  <a:gd name="connsiteX4" fmla="*/ 981891 w 1364460"/>
                  <a:gd name="connsiteY4" fmla="*/ 0 h 2312475"/>
                  <a:gd name="connsiteX0" fmla="*/ 1038398 w 1383197"/>
                  <a:gd name="connsiteY0" fmla="*/ 1845920 h 2317075"/>
                  <a:gd name="connsiteX1" fmla="*/ 1373381 w 1383197"/>
                  <a:gd name="connsiteY1" fmla="*/ 2000992 h 2317075"/>
                  <a:gd name="connsiteX2" fmla="*/ 707372 w 1383197"/>
                  <a:gd name="connsiteY2" fmla="*/ 2297577 h 2317075"/>
                  <a:gd name="connsiteX3" fmla="*/ 0 w 1383197"/>
                  <a:gd name="connsiteY3" fmla="*/ 1393273 h 2317075"/>
                  <a:gd name="connsiteX4" fmla="*/ 981891 w 1383197"/>
                  <a:gd name="connsiteY4" fmla="*/ 0 h 2317075"/>
                  <a:gd name="connsiteX0" fmla="*/ 1038398 w 1381997"/>
                  <a:gd name="connsiteY0" fmla="*/ 1845920 h 2348477"/>
                  <a:gd name="connsiteX1" fmla="*/ 1373381 w 1381997"/>
                  <a:gd name="connsiteY1" fmla="*/ 2000992 h 2348477"/>
                  <a:gd name="connsiteX2" fmla="*/ 733497 w 1381997"/>
                  <a:gd name="connsiteY2" fmla="*/ 2330234 h 2348477"/>
                  <a:gd name="connsiteX3" fmla="*/ 0 w 1381997"/>
                  <a:gd name="connsiteY3" fmla="*/ 1393273 h 2348477"/>
                  <a:gd name="connsiteX4" fmla="*/ 981891 w 1381997"/>
                  <a:gd name="connsiteY4" fmla="*/ 0 h 2348477"/>
                  <a:gd name="connsiteX0" fmla="*/ 1038398 w 1383813"/>
                  <a:gd name="connsiteY0" fmla="*/ 1845920 h 2349311"/>
                  <a:gd name="connsiteX1" fmla="*/ 1373381 w 1383813"/>
                  <a:gd name="connsiteY1" fmla="*/ 2000992 h 2349311"/>
                  <a:gd name="connsiteX2" fmla="*/ 733497 w 1383813"/>
                  <a:gd name="connsiteY2" fmla="*/ 2330234 h 2349311"/>
                  <a:gd name="connsiteX3" fmla="*/ 0 w 1383813"/>
                  <a:gd name="connsiteY3" fmla="*/ 1393273 h 2349311"/>
                  <a:gd name="connsiteX4" fmla="*/ 981891 w 1383813"/>
                  <a:gd name="connsiteY4" fmla="*/ 0 h 2349311"/>
                  <a:gd name="connsiteX0" fmla="*/ 1038398 w 1381850"/>
                  <a:gd name="connsiteY0" fmla="*/ 1845920 h 2380031"/>
                  <a:gd name="connsiteX1" fmla="*/ 1373381 w 1381850"/>
                  <a:gd name="connsiteY1" fmla="*/ 2000992 h 2380031"/>
                  <a:gd name="connsiteX2" fmla="*/ 736763 w 1381850"/>
                  <a:gd name="connsiteY2" fmla="*/ 2362891 h 2380031"/>
                  <a:gd name="connsiteX3" fmla="*/ 0 w 1381850"/>
                  <a:gd name="connsiteY3" fmla="*/ 1393273 h 2380031"/>
                  <a:gd name="connsiteX4" fmla="*/ 981891 w 1381850"/>
                  <a:gd name="connsiteY4" fmla="*/ 0 h 2380031"/>
                  <a:gd name="connsiteX0" fmla="*/ 1178823 w 1522275"/>
                  <a:gd name="connsiteY0" fmla="*/ 1845920 h 2388230"/>
                  <a:gd name="connsiteX1" fmla="*/ 1513806 w 1522275"/>
                  <a:gd name="connsiteY1" fmla="*/ 2000992 h 2388230"/>
                  <a:gd name="connsiteX2" fmla="*/ 877188 w 1522275"/>
                  <a:gd name="connsiteY2" fmla="*/ 2362891 h 2388230"/>
                  <a:gd name="connsiteX3" fmla="*/ 0 w 1522275"/>
                  <a:gd name="connsiteY3" fmla="*/ 1223456 h 2388230"/>
                  <a:gd name="connsiteX4" fmla="*/ 1122316 w 1522275"/>
                  <a:gd name="connsiteY4" fmla="*/ 0 h 2388230"/>
                  <a:gd name="connsiteX0" fmla="*/ 1182267 w 1525719"/>
                  <a:gd name="connsiteY0" fmla="*/ 1845920 h 2388230"/>
                  <a:gd name="connsiteX1" fmla="*/ 1517250 w 1525719"/>
                  <a:gd name="connsiteY1" fmla="*/ 2000992 h 2388230"/>
                  <a:gd name="connsiteX2" fmla="*/ 880632 w 1525719"/>
                  <a:gd name="connsiteY2" fmla="*/ 2362891 h 2388230"/>
                  <a:gd name="connsiteX3" fmla="*/ 3444 w 1525719"/>
                  <a:gd name="connsiteY3" fmla="*/ 1223456 h 2388230"/>
                  <a:gd name="connsiteX4" fmla="*/ 1125760 w 1525719"/>
                  <a:gd name="connsiteY4" fmla="*/ 0 h 2388230"/>
                  <a:gd name="connsiteX0" fmla="*/ 1182267 w 1525719"/>
                  <a:gd name="connsiteY0" fmla="*/ 1845920 h 2388230"/>
                  <a:gd name="connsiteX1" fmla="*/ 1517250 w 1525719"/>
                  <a:gd name="connsiteY1" fmla="*/ 2000992 h 2388230"/>
                  <a:gd name="connsiteX2" fmla="*/ 880632 w 1525719"/>
                  <a:gd name="connsiteY2" fmla="*/ 2362891 h 2388230"/>
                  <a:gd name="connsiteX3" fmla="*/ 3444 w 1525719"/>
                  <a:gd name="connsiteY3" fmla="*/ 1223456 h 2388230"/>
                  <a:gd name="connsiteX4" fmla="*/ 1125760 w 1525719"/>
                  <a:gd name="connsiteY4" fmla="*/ 0 h 2388230"/>
                  <a:gd name="connsiteX0" fmla="*/ 1325546 w 1668998"/>
                  <a:gd name="connsiteY0" fmla="*/ 1845920 h 2388064"/>
                  <a:gd name="connsiteX1" fmla="*/ 1660529 w 1668998"/>
                  <a:gd name="connsiteY1" fmla="*/ 2000992 h 2388064"/>
                  <a:gd name="connsiteX2" fmla="*/ 1023911 w 1668998"/>
                  <a:gd name="connsiteY2" fmla="*/ 2362891 h 2388064"/>
                  <a:gd name="connsiteX3" fmla="*/ 3032 w 1668998"/>
                  <a:gd name="connsiteY3" fmla="*/ 1226722 h 2388064"/>
                  <a:gd name="connsiteX4" fmla="*/ 1269039 w 1668998"/>
                  <a:gd name="connsiteY4" fmla="*/ 0 h 2388064"/>
                  <a:gd name="connsiteX0" fmla="*/ 1325546 w 1668998"/>
                  <a:gd name="connsiteY0" fmla="*/ 1845920 h 2388064"/>
                  <a:gd name="connsiteX1" fmla="*/ 1660529 w 1668998"/>
                  <a:gd name="connsiteY1" fmla="*/ 2000992 h 2388064"/>
                  <a:gd name="connsiteX2" fmla="*/ 1023911 w 1668998"/>
                  <a:gd name="connsiteY2" fmla="*/ 2362891 h 2388064"/>
                  <a:gd name="connsiteX3" fmla="*/ 3032 w 1668998"/>
                  <a:gd name="connsiteY3" fmla="*/ 1226722 h 2388064"/>
                  <a:gd name="connsiteX4" fmla="*/ 1269039 w 1668998"/>
                  <a:gd name="connsiteY4" fmla="*/ 0 h 2388064"/>
                  <a:gd name="connsiteX0" fmla="*/ 1334359 w 1677811"/>
                  <a:gd name="connsiteY0" fmla="*/ 1845920 h 2388064"/>
                  <a:gd name="connsiteX1" fmla="*/ 1669342 w 1677811"/>
                  <a:gd name="connsiteY1" fmla="*/ 2000992 h 2388064"/>
                  <a:gd name="connsiteX2" fmla="*/ 1032724 w 1677811"/>
                  <a:gd name="connsiteY2" fmla="*/ 2362891 h 2388064"/>
                  <a:gd name="connsiteX3" fmla="*/ 11845 w 1677811"/>
                  <a:gd name="connsiteY3" fmla="*/ 1226722 h 2388064"/>
                  <a:gd name="connsiteX4" fmla="*/ 1277852 w 1677811"/>
                  <a:gd name="connsiteY4" fmla="*/ 0 h 2388064"/>
                  <a:gd name="connsiteX0" fmla="*/ 1334359 w 1677811"/>
                  <a:gd name="connsiteY0" fmla="*/ 1845920 h 2388064"/>
                  <a:gd name="connsiteX1" fmla="*/ 1669342 w 1677811"/>
                  <a:gd name="connsiteY1" fmla="*/ 2000992 h 2388064"/>
                  <a:gd name="connsiteX2" fmla="*/ 1032724 w 1677811"/>
                  <a:gd name="connsiteY2" fmla="*/ 2362891 h 2388064"/>
                  <a:gd name="connsiteX3" fmla="*/ 11845 w 1677811"/>
                  <a:gd name="connsiteY3" fmla="*/ 1226722 h 2388064"/>
                  <a:gd name="connsiteX4" fmla="*/ 1277852 w 1677811"/>
                  <a:gd name="connsiteY4" fmla="*/ 0 h 2388064"/>
                  <a:gd name="connsiteX0" fmla="*/ 1691068 w 2034520"/>
                  <a:gd name="connsiteY0" fmla="*/ 1845920 h 2386914"/>
                  <a:gd name="connsiteX1" fmla="*/ 2026051 w 2034520"/>
                  <a:gd name="connsiteY1" fmla="*/ 2000992 h 2386914"/>
                  <a:gd name="connsiteX2" fmla="*/ 1389433 w 2034520"/>
                  <a:gd name="connsiteY2" fmla="*/ 2362891 h 2386914"/>
                  <a:gd name="connsiteX3" fmla="*/ 9326 w 2034520"/>
                  <a:gd name="connsiteY3" fmla="*/ 1249582 h 2386914"/>
                  <a:gd name="connsiteX4" fmla="*/ 1634561 w 2034520"/>
                  <a:gd name="connsiteY4" fmla="*/ 0 h 2386914"/>
                  <a:gd name="connsiteX0" fmla="*/ 1691068 w 2035867"/>
                  <a:gd name="connsiteY0" fmla="*/ 1845920 h 2361904"/>
                  <a:gd name="connsiteX1" fmla="*/ 2026051 w 2035867"/>
                  <a:gd name="connsiteY1" fmla="*/ 2000992 h 2361904"/>
                  <a:gd name="connsiteX2" fmla="*/ 1360042 w 2035867"/>
                  <a:gd name="connsiteY2" fmla="*/ 2336766 h 2361904"/>
                  <a:gd name="connsiteX3" fmla="*/ 9326 w 2035867"/>
                  <a:gd name="connsiteY3" fmla="*/ 1249582 h 2361904"/>
                  <a:gd name="connsiteX4" fmla="*/ 1634561 w 2035867"/>
                  <a:gd name="connsiteY4" fmla="*/ 0 h 2361904"/>
                  <a:gd name="connsiteX0" fmla="*/ 1691068 w 2007816"/>
                  <a:gd name="connsiteY0" fmla="*/ 1845920 h 2361228"/>
                  <a:gd name="connsiteX1" fmla="*/ 1996660 w 2007816"/>
                  <a:gd name="connsiteY1" fmla="*/ 1994460 h 2361228"/>
                  <a:gd name="connsiteX2" fmla="*/ 1360042 w 2007816"/>
                  <a:gd name="connsiteY2" fmla="*/ 2336766 h 2361228"/>
                  <a:gd name="connsiteX3" fmla="*/ 9326 w 2007816"/>
                  <a:gd name="connsiteY3" fmla="*/ 1249582 h 2361228"/>
                  <a:gd name="connsiteX4" fmla="*/ 1634561 w 2007816"/>
                  <a:gd name="connsiteY4" fmla="*/ 0 h 2361228"/>
                  <a:gd name="connsiteX0" fmla="*/ 1691068 w 1983204"/>
                  <a:gd name="connsiteY0" fmla="*/ 1845920 h 2362949"/>
                  <a:gd name="connsiteX1" fmla="*/ 1970534 w 1983204"/>
                  <a:gd name="connsiteY1" fmla="*/ 2010788 h 2362949"/>
                  <a:gd name="connsiteX2" fmla="*/ 1360042 w 1983204"/>
                  <a:gd name="connsiteY2" fmla="*/ 2336766 h 2362949"/>
                  <a:gd name="connsiteX3" fmla="*/ 9326 w 1983204"/>
                  <a:gd name="connsiteY3" fmla="*/ 1249582 h 2362949"/>
                  <a:gd name="connsiteX4" fmla="*/ 1634561 w 1983204"/>
                  <a:gd name="connsiteY4" fmla="*/ 0 h 2362949"/>
                  <a:gd name="connsiteX0" fmla="*/ 1691068 w 1985415"/>
                  <a:gd name="connsiteY0" fmla="*/ 1845920 h 2364992"/>
                  <a:gd name="connsiteX1" fmla="*/ 1970534 w 1985415"/>
                  <a:gd name="connsiteY1" fmla="*/ 2010788 h 2364992"/>
                  <a:gd name="connsiteX2" fmla="*/ 1360042 w 1985415"/>
                  <a:gd name="connsiteY2" fmla="*/ 2336766 h 2364992"/>
                  <a:gd name="connsiteX3" fmla="*/ 9326 w 1985415"/>
                  <a:gd name="connsiteY3" fmla="*/ 1249582 h 2364992"/>
                  <a:gd name="connsiteX4" fmla="*/ 1634561 w 1985415"/>
                  <a:gd name="connsiteY4" fmla="*/ 0 h 2364992"/>
                  <a:gd name="connsiteX0" fmla="*/ 1691068 w 2006785"/>
                  <a:gd name="connsiteY0" fmla="*/ 1845920 h 2366600"/>
                  <a:gd name="connsiteX1" fmla="*/ 1993394 w 2006785"/>
                  <a:gd name="connsiteY1" fmla="*/ 2023851 h 2366600"/>
                  <a:gd name="connsiteX2" fmla="*/ 1360042 w 2006785"/>
                  <a:gd name="connsiteY2" fmla="*/ 2336766 h 2366600"/>
                  <a:gd name="connsiteX3" fmla="*/ 9326 w 2006785"/>
                  <a:gd name="connsiteY3" fmla="*/ 1249582 h 2366600"/>
                  <a:gd name="connsiteX4" fmla="*/ 1634561 w 2006785"/>
                  <a:gd name="connsiteY4" fmla="*/ 0 h 2366600"/>
                  <a:gd name="connsiteX0" fmla="*/ 1723517 w 2039234"/>
                  <a:gd name="connsiteY0" fmla="*/ 1845920 h 2366600"/>
                  <a:gd name="connsiteX1" fmla="*/ 2025843 w 2039234"/>
                  <a:gd name="connsiteY1" fmla="*/ 2023851 h 2366600"/>
                  <a:gd name="connsiteX2" fmla="*/ 1392491 w 2039234"/>
                  <a:gd name="connsiteY2" fmla="*/ 2336766 h 2366600"/>
                  <a:gd name="connsiteX3" fmla="*/ 41775 w 2039234"/>
                  <a:gd name="connsiteY3" fmla="*/ 1249582 h 2366600"/>
                  <a:gd name="connsiteX4" fmla="*/ 1667010 w 2039234"/>
                  <a:gd name="connsiteY4" fmla="*/ 0 h 2366600"/>
                  <a:gd name="connsiteX0" fmla="*/ 1723517 w 2039234"/>
                  <a:gd name="connsiteY0" fmla="*/ 1845920 h 2366600"/>
                  <a:gd name="connsiteX1" fmla="*/ 2025843 w 2039234"/>
                  <a:gd name="connsiteY1" fmla="*/ 2023851 h 2366600"/>
                  <a:gd name="connsiteX2" fmla="*/ 1392491 w 2039234"/>
                  <a:gd name="connsiteY2" fmla="*/ 2336766 h 2366600"/>
                  <a:gd name="connsiteX3" fmla="*/ 41775 w 2039234"/>
                  <a:gd name="connsiteY3" fmla="*/ 1249582 h 2366600"/>
                  <a:gd name="connsiteX4" fmla="*/ 1667010 w 2039234"/>
                  <a:gd name="connsiteY4" fmla="*/ 0 h 2366600"/>
                  <a:gd name="connsiteX0" fmla="*/ 1742510 w 2058227"/>
                  <a:gd name="connsiteY0" fmla="*/ 2293323 h 2814003"/>
                  <a:gd name="connsiteX1" fmla="*/ 2044836 w 2058227"/>
                  <a:gd name="connsiteY1" fmla="*/ 2471254 h 2814003"/>
                  <a:gd name="connsiteX2" fmla="*/ 1411484 w 2058227"/>
                  <a:gd name="connsiteY2" fmla="*/ 2784169 h 2814003"/>
                  <a:gd name="connsiteX3" fmla="*/ 60768 w 2058227"/>
                  <a:gd name="connsiteY3" fmla="*/ 1696985 h 2814003"/>
                  <a:gd name="connsiteX4" fmla="*/ 1055720 w 2058227"/>
                  <a:gd name="connsiteY4" fmla="*/ 0 h 2814003"/>
                  <a:gd name="connsiteX0" fmla="*/ 1760732 w 2076449"/>
                  <a:gd name="connsiteY0" fmla="*/ 2293323 h 2814003"/>
                  <a:gd name="connsiteX1" fmla="*/ 2063058 w 2076449"/>
                  <a:gd name="connsiteY1" fmla="*/ 2471254 h 2814003"/>
                  <a:gd name="connsiteX2" fmla="*/ 1429706 w 2076449"/>
                  <a:gd name="connsiteY2" fmla="*/ 2784169 h 2814003"/>
                  <a:gd name="connsiteX3" fmla="*/ 78990 w 2076449"/>
                  <a:gd name="connsiteY3" fmla="*/ 1696985 h 2814003"/>
                  <a:gd name="connsiteX4" fmla="*/ 1073942 w 2076449"/>
                  <a:gd name="connsiteY4" fmla="*/ 0 h 2814003"/>
                  <a:gd name="connsiteX0" fmla="*/ 1771580 w 2087297"/>
                  <a:gd name="connsiteY0" fmla="*/ 2299854 h 2820534"/>
                  <a:gd name="connsiteX1" fmla="*/ 2073906 w 2087297"/>
                  <a:gd name="connsiteY1" fmla="*/ 2477785 h 2820534"/>
                  <a:gd name="connsiteX2" fmla="*/ 1440554 w 2087297"/>
                  <a:gd name="connsiteY2" fmla="*/ 2790700 h 2820534"/>
                  <a:gd name="connsiteX3" fmla="*/ 89838 w 2087297"/>
                  <a:gd name="connsiteY3" fmla="*/ 1703516 h 2820534"/>
                  <a:gd name="connsiteX4" fmla="*/ 950896 w 2087297"/>
                  <a:gd name="connsiteY4" fmla="*/ 0 h 2820534"/>
                  <a:gd name="connsiteX0" fmla="*/ 1822669 w 2138386"/>
                  <a:gd name="connsiteY0" fmla="*/ 2306385 h 2827065"/>
                  <a:gd name="connsiteX1" fmla="*/ 2124995 w 2138386"/>
                  <a:gd name="connsiteY1" fmla="*/ 2484316 h 2827065"/>
                  <a:gd name="connsiteX2" fmla="*/ 1491643 w 2138386"/>
                  <a:gd name="connsiteY2" fmla="*/ 2797231 h 2827065"/>
                  <a:gd name="connsiteX3" fmla="*/ 140927 w 2138386"/>
                  <a:gd name="connsiteY3" fmla="*/ 1710047 h 2827065"/>
                  <a:gd name="connsiteX4" fmla="*/ 632960 w 2138386"/>
                  <a:gd name="connsiteY4" fmla="*/ 0 h 2827065"/>
                  <a:gd name="connsiteX0" fmla="*/ 1796717 w 2112434"/>
                  <a:gd name="connsiteY0" fmla="*/ 2306385 h 2827065"/>
                  <a:gd name="connsiteX1" fmla="*/ 2099043 w 2112434"/>
                  <a:gd name="connsiteY1" fmla="*/ 2484316 h 2827065"/>
                  <a:gd name="connsiteX2" fmla="*/ 1465691 w 2112434"/>
                  <a:gd name="connsiteY2" fmla="*/ 2797231 h 2827065"/>
                  <a:gd name="connsiteX3" fmla="*/ 114975 w 2112434"/>
                  <a:gd name="connsiteY3" fmla="*/ 1710047 h 2827065"/>
                  <a:gd name="connsiteX4" fmla="*/ 607008 w 2112434"/>
                  <a:gd name="connsiteY4" fmla="*/ 0 h 2827065"/>
                  <a:gd name="connsiteX0" fmla="*/ 2252352 w 2568069"/>
                  <a:gd name="connsiteY0" fmla="*/ 2306385 h 2823025"/>
                  <a:gd name="connsiteX1" fmla="*/ 2554678 w 2568069"/>
                  <a:gd name="connsiteY1" fmla="*/ 2484316 h 2823025"/>
                  <a:gd name="connsiteX2" fmla="*/ 1921326 w 2568069"/>
                  <a:gd name="connsiteY2" fmla="*/ 2797231 h 2823025"/>
                  <a:gd name="connsiteX3" fmla="*/ 69131 w 2568069"/>
                  <a:gd name="connsiteY3" fmla="*/ 1782356 h 2823025"/>
                  <a:gd name="connsiteX4" fmla="*/ 1062643 w 2568069"/>
                  <a:gd name="connsiteY4" fmla="*/ 0 h 2823025"/>
                  <a:gd name="connsiteX0" fmla="*/ 2252352 w 2649917"/>
                  <a:gd name="connsiteY0" fmla="*/ 2306385 h 2792731"/>
                  <a:gd name="connsiteX1" fmla="*/ 2554678 w 2649917"/>
                  <a:gd name="connsiteY1" fmla="*/ 2484316 h 2792731"/>
                  <a:gd name="connsiteX2" fmla="*/ 633659 w 2649917"/>
                  <a:gd name="connsiteY2" fmla="*/ 2767487 h 2792731"/>
                  <a:gd name="connsiteX3" fmla="*/ 69131 w 2649917"/>
                  <a:gd name="connsiteY3" fmla="*/ 1782356 h 2792731"/>
                  <a:gd name="connsiteX4" fmla="*/ 1062643 w 2649917"/>
                  <a:gd name="connsiteY4" fmla="*/ 0 h 2792731"/>
                  <a:gd name="connsiteX0" fmla="*/ 1147177 w 2558751"/>
                  <a:gd name="connsiteY0" fmla="*/ 1486084 h 2803598"/>
                  <a:gd name="connsiteX1" fmla="*/ 2554678 w 2558751"/>
                  <a:gd name="connsiteY1" fmla="*/ 2484316 h 2803598"/>
                  <a:gd name="connsiteX2" fmla="*/ 633659 w 2558751"/>
                  <a:gd name="connsiteY2" fmla="*/ 2767487 h 2803598"/>
                  <a:gd name="connsiteX3" fmla="*/ 69131 w 2558751"/>
                  <a:gd name="connsiteY3" fmla="*/ 1782356 h 2803598"/>
                  <a:gd name="connsiteX4" fmla="*/ 1062643 w 2558751"/>
                  <a:gd name="connsiteY4" fmla="*/ 0 h 2803598"/>
                  <a:gd name="connsiteX0" fmla="*/ 1147177 w 1256276"/>
                  <a:gd name="connsiteY0" fmla="*/ 1486084 h 2787077"/>
                  <a:gd name="connsiteX1" fmla="*/ 1136905 w 1256276"/>
                  <a:gd name="connsiteY1" fmla="*/ 2365774 h 2787077"/>
                  <a:gd name="connsiteX2" fmla="*/ 633659 w 1256276"/>
                  <a:gd name="connsiteY2" fmla="*/ 2767487 h 2787077"/>
                  <a:gd name="connsiteX3" fmla="*/ 69131 w 1256276"/>
                  <a:gd name="connsiteY3" fmla="*/ 1782356 h 2787077"/>
                  <a:gd name="connsiteX4" fmla="*/ 1062643 w 1256276"/>
                  <a:gd name="connsiteY4" fmla="*/ 0 h 2787077"/>
                  <a:gd name="connsiteX0" fmla="*/ 832678 w 1141953"/>
                  <a:gd name="connsiteY0" fmla="*/ 2362584 h 2781689"/>
                  <a:gd name="connsiteX1" fmla="*/ 1136905 w 1141953"/>
                  <a:gd name="connsiteY1" fmla="*/ 2365774 h 2781689"/>
                  <a:gd name="connsiteX2" fmla="*/ 633659 w 1141953"/>
                  <a:gd name="connsiteY2" fmla="*/ 2767487 h 2781689"/>
                  <a:gd name="connsiteX3" fmla="*/ 69131 w 1141953"/>
                  <a:gd name="connsiteY3" fmla="*/ 1782356 h 2781689"/>
                  <a:gd name="connsiteX4" fmla="*/ 1062643 w 1141953"/>
                  <a:gd name="connsiteY4" fmla="*/ 0 h 2781689"/>
                  <a:gd name="connsiteX0" fmla="*/ 1300007 w 1609282"/>
                  <a:gd name="connsiteY0" fmla="*/ 2362584 h 2774964"/>
                  <a:gd name="connsiteX1" fmla="*/ 1604234 w 1609282"/>
                  <a:gd name="connsiteY1" fmla="*/ 2365774 h 2774964"/>
                  <a:gd name="connsiteX2" fmla="*/ 1100988 w 1609282"/>
                  <a:gd name="connsiteY2" fmla="*/ 2767487 h 2774964"/>
                  <a:gd name="connsiteX3" fmla="*/ 49510 w 1609282"/>
                  <a:gd name="connsiteY3" fmla="*/ 1964923 h 2774964"/>
                  <a:gd name="connsiteX4" fmla="*/ 1529972 w 1609282"/>
                  <a:gd name="connsiteY4" fmla="*/ 0 h 2774964"/>
                  <a:gd name="connsiteX0" fmla="*/ 1282589 w 1591864"/>
                  <a:gd name="connsiteY0" fmla="*/ 2362584 h 2774964"/>
                  <a:gd name="connsiteX1" fmla="*/ 1586816 w 1591864"/>
                  <a:gd name="connsiteY1" fmla="*/ 2365774 h 2774964"/>
                  <a:gd name="connsiteX2" fmla="*/ 1083570 w 1591864"/>
                  <a:gd name="connsiteY2" fmla="*/ 2767487 h 2774964"/>
                  <a:gd name="connsiteX3" fmla="*/ 32092 w 1591864"/>
                  <a:gd name="connsiteY3" fmla="*/ 1964923 h 2774964"/>
                  <a:gd name="connsiteX4" fmla="*/ 1512554 w 1591864"/>
                  <a:gd name="connsiteY4" fmla="*/ 0 h 2774964"/>
                  <a:gd name="connsiteX0" fmla="*/ 1282589 w 1591864"/>
                  <a:gd name="connsiteY0" fmla="*/ 2362584 h 2774964"/>
                  <a:gd name="connsiteX1" fmla="*/ 1586816 w 1591864"/>
                  <a:gd name="connsiteY1" fmla="*/ 2365774 h 2774964"/>
                  <a:gd name="connsiteX2" fmla="*/ 1083570 w 1591864"/>
                  <a:gd name="connsiteY2" fmla="*/ 2767487 h 2774964"/>
                  <a:gd name="connsiteX3" fmla="*/ 32092 w 1591864"/>
                  <a:gd name="connsiteY3" fmla="*/ 1964923 h 2774964"/>
                  <a:gd name="connsiteX4" fmla="*/ 1512554 w 1591864"/>
                  <a:gd name="connsiteY4" fmla="*/ 0 h 2774964"/>
                  <a:gd name="connsiteX0" fmla="*/ 1229976 w 1539251"/>
                  <a:gd name="connsiteY0" fmla="*/ 2362584 h 2841361"/>
                  <a:gd name="connsiteX1" fmla="*/ 1534203 w 1539251"/>
                  <a:gd name="connsiteY1" fmla="*/ 2365774 h 2841361"/>
                  <a:gd name="connsiteX2" fmla="*/ 1030957 w 1539251"/>
                  <a:gd name="connsiteY2" fmla="*/ 2767487 h 2841361"/>
                  <a:gd name="connsiteX3" fmla="*/ 33225 w 1539251"/>
                  <a:gd name="connsiteY3" fmla="*/ 2325516 h 2841361"/>
                  <a:gd name="connsiteX4" fmla="*/ 1459941 w 1539251"/>
                  <a:gd name="connsiteY4" fmla="*/ 0 h 2841361"/>
                  <a:gd name="connsiteX0" fmla="*/ 1229976 w 1539251"/>
                  <a:gd name="connsiteY0" fmla="*/ 2362584 h 2767584"/>
                  <a:gd name="connsiteX1" fmla="*/ 1534203 w 1539251"/>
                  <a:gd name="connsiteY1" fmla="*/ 2365774 h 2767584"/>
                  <a:gd name="connsiteX2" fmla="*/ 1030957 w 1539251"/>
                  <a:gd name="connsiteY2" fmla="*/ 2767487 h 2767584"/>
                  <a:gd name="connsiteX3" fmla="*/ 33225 w 1539251"/>
                  <a:gd name="connsiteY3" fmla="*/ 2325516 h 2767584"/>
                  <a:gd name="connsiteX4" fmla="*/ 1459941 w 1539251"/>
                  <a:gd name="connsiteY4" fmla="*/ 0 h 2767584"/>
                  <a:gd name="connsiteX0" fmla="*/ 1297527 w 1606802"/>
                  <a:gd name="connsiteY0" fmla="*/ 2362584 h 2767601"/>
                  <a:gd name="connsiteX1" fmla="*/ 1601754 w 1606802"/>
                  <a:gd name="connsiteY1" fmla="*/ 2365774 h 2767601"/>
                  <a:gd name="connsiteX2" fmla="*/ 1098508 w 1606802"/>
                  <a:gd name="connsiteY2" fmla="*/ 2767487 h 2767601"/>
                  <a:gd name="connsiteX3" fmla="*/ 31783 w 1606802"/>
                  <a:gd name="connsiteY3" fmla="*/ 2322144 h 2767601"/>
                  <a:gd name="connsiteX4" fmla="*/ 1527492 w 1606802"/>
                  <a:gd name="connsiteY4" fmla="*/ 0 h 2767601"/>
                  <a:gd name="connsiteX0" fmla="*/ 1364290 w 1673565"/>
                  <a:gd name="connsiteY0" fmla="*/ 2362584 h 2767601"/>
                  <a:gd name="connsiteX1" fmla="*/ 1668517 w 1673565"/>
                  <a:gd name="connsiteY1" fmla="*/ 2365774 h 2767601"/>
                  <a:gd name="connsiteX2" fmla="*/ 1165271 w 1673565"/>
                  <a:gd name="connsiteY2" fmla="*/ 2767487 h 2767601"/>
                  <a:gd name="connsiteX3" fmla="*/ 98546 w 1673565"/>
                  <a:gd name="connsiteY3" fmla="*/ 2322144 h 2767601"/>
                  <a:gd name="connsiteX4" fmla="*/ 1594255 w 1673565"/>
                  <a:gd name="connsiteY4" fmla="*/ 0 h 2767601"/>
                  <a:gd name="connsiteX0" fmla="*/ 1262855 w 1572130"/>
                  <a:gd name="connsiteY0" fmla="*/ 2362584 h 2767686"/>
                  <a:gd name="connsiteX1" fmla="*/ 1567082 w 1572130"/>
                  <a:gd name="connsiteY1" fmla="*/ 2365774 h 2767686"/>
                  <a:gd name="connsiteX2" fmla="*/ 1063836 w 1572130"/>
                  <a:gd name="connsiteY2" fmla="*/ 2767487 h 2767686"/>
                  <a:gd name="connsiteX3" fmla="*/ 103997 w 1572130"/>
                  <a:gd name="connsiteY3" fmla="*/ 2376610 h 2767686"/>
                  <a:gd name="connsiteX4" fmla="*/ 1492820 w 1572130"/>
                  <a:gd name="connsiteY4" fmla="*/ 0 h 2767686"/>
                  <a:gd name="connsiteX0" fmla="*/ 1221310 w 1530585"/>
                  <a:gd name="connsiteY0" fmla="*/ 2362584 h 2767686"/>
                  <a:gd name="connsiteX1" fmla="*/ 1525537 w 1530585"/>
                  <a:gd name="connsiteY1" fmla="*/ 2365774 h 2767686"/>
                  <a:gd name="connsiteX2" fmla="*/ 1022291 w 1530585"/>
                  <a:gd name="connsiteY2" fmla="*/ 2767487 h 2767686"/>
                  <a:gd name="connsiteX3" fmla="*/ 62452 w 1530585"/>
                  <a:gd name="connsiteY3" fmla="*/ 2376610 h 2767686"/>
                  <a:gd name="connsiteX4" fmla="*/ 1451275 w 1530585"/>
                  <a:gd name="connsiteY4" fmla="*/ 0 h 2767686"/>
                  <a:gd name="connsiteX0" fmla="*/ 1115875 w 1425150"/>
                  <a:gd name="connsiteY0" fmla="*/ 2362584 h 2770129"/>
                  <a:gd name="connsiteX1" fmla="*/ 1420102 w 1425150"/>
                  <a:gd name="connsiteY1" fmla="*/ 2365774 h 2770129"/>
                  <a:gd name="connsiteX2" fmla="*/ 916856 w 1425150"/>
                  <a:gd name="connsiteY2" fmla="*/ 2767487 h 2770129"/>
                  <a:gd name="connsiteX3" fmla="*/ 66798 w 1425150"/>
                  <a:gd name="connsiteY3" fmla="*/ 2405766 h 2770129"/>
                  <a:gd name="connsiteX4" fmla="*/ 1345840 w 1425150"/>
                  <a:gd name="connsiteY4" fmla="*/ 0 h 2770129"/>
                  <a:gd name="connsiteX0" fmla="*/ 1153814 w 1463089"/>
                  <a:gd name="connsiteY0" fmla="*/ 2362584 h 2770129"/>
                  <a:gd name="connsiteX1" fmla="*/ 1458041 w 1463089"/>
                  <a:gd name="connsiteY1" fmla="*/ 2365774 h 2770129"/>
                  <a:gd name="connsiteX2" fmla="*/ 954795 w 1463089"/>
                  <a:gd name="connsiteY2" fmla="*/ 2767487 h 2770129"/>
                  <a:gd name="connsiteX3" fmla="*/ 104737 w 1463089"/>
                  <a:gd name="connsiteY3" fmla="*/ 2405766 h 2770129"/>
                  <a:gd name="connsiteX4" fmla="*/ 1383779 w 1463089"/>
                  <a:gd name="connsiteY4" fmla="*/ 0 h 2770129"/>
                  <a:gd name="connsiteX0" fmla="*/ 1153814 w 1463089"/>
                  <a:gd name="connsiteY0" fmla="*/ 2362584 h 2768172"/>
                  <a:gd name="connsiteX1" fmla="*/ 1458041 w 1463089"/>
                  <a:gd name="connsiteY1" fmla="*/ 2365774 h 2768172"/>
                  <a:gd name="connsiteX2" fmla="*/ 954795 w 1463089"/>
                  <a:gd name="connsiteY2" fmla="*/ 2767487 h 2768172"/>
                  <a:gd name="connsiteX3" fmla="*/ 104737 w 1463089"/>
                  <a:gd name="connsiteY3" fmla="*/ 2405766 h 2768172"/>
                  <a:gd name="connsiteX4" fmla="*/ 1383779 w 1463089"/>
                  <a:gd name="connsiteY4" fmla="*/ 0 h 2768172"/>
                  <a:gd name="connsiteX0" fmla="*/ 1153814 w 1463089"/>
                  <a:gd name="connsiteY0" fmla="*/ 2362584 h 2777270"/>
                  <a:gd name="connsiteX1" fmla="*/ 1458041 w 1463089"/>
                  <a:gd name="connsiteY1" fmla="*/ 2365774 h 2777270"/>
                  <a:gd name="connsiteX2" fmla="*/ 954795 w 1463089"/>
                  <a:gd name="connsiteY2" fmla="*/ 2767487 h 2777270"/>
                  <a:gd name="connsiteX3" fmla="*/ 104737 w 1463089"/>
                  <a:gd name="connsiteY3" fmla="*/ 2405766 h 2777270"/>
                  <a:gd name="connsiteX4" fmla="*/ 1383779 w 1463089"/>
                  <a:gd name="connsiteY4" fmla="*/ 0 h 2777270"/>
                  <a:gd name="connsiteX0" fmla="*/ 1153814 w 1463089"/>
                  <a:gd name="connsiteY0" fmla="*/ 2362584 h 2797207"/>
                  <a:gd name="connsiteX1" fmla="*/ 1458041 w 1463089"/>
                  <a:gd name="connsiteY1" fmla="*/ 2365774 h 2797207"/>
                  <a:gd name="connsiteX2" fmla="*/ 954795 w 1463089"/>
                  <a:gd name="connsiteY2" fmla="*/ 2767487 h 2797207"/>
                  <a:gd name="connsiteX3" fmla="*/ 104737 w 1463089"/>
                  <a:gd name="connsiteY3" fmla="*/ 2405766 h 2797207"/>
                  <a:gd name="connsiteX4" fmla="*/ 1383779 w 1463089"/>
                  <a:gd name="connsiteY4" fmla="*/ 0 h 2797207"/>
                  <a:gd name="connsiteX0" fmla="*/ 1141698 w 1450973"/>
                  <a:gd name="connsiteY0" fmla="*/ 2362584 h 2797207"/>
                  <a:gd name="connsiteX1" fmla="*/ 1445925 w 1450973"/>
                  <a:gd name="connsiteY1" fmla="*/ 2365774 h 2797207"/>
                  <a:gd name="connsiteX2" fmla="*/ 942679 w 1450973"/>
                  <a:gd name="connsiteY2" fmla="*/ 2767487 h 2797207"/>
                  <a:gd name="connsiteX3" fmla="*/ 92621 w 1450973"/>
                  <a:gd name="connsiteY3" fmla="*/ 2405766 h 2797207"/>
                  <a:gd name="connsiteX4" fmla="*/ 1371663 w 1450973"/>
                  <a:gd name="connsiteY4" fmla="*/ 0 h 2797207"/>
                  <a:gd name="connsiteX0" fmla="*/ 1141698 w 1450973"/>
                  <a:gd name="connsiteY0" fmla="*/ 2362584 h 2800277"/>
                  <a:gd name="connsiteX1" fmla="*/ 1445925 w 1450973"/>
                  <a:gd name="connsiteY1" fmla="*/ 2365774 h 2800277"/>
                  <a:gd name="connsiteX2" fmla="*/ 942679 w 1450973"/>
                  <a:gd name="connsiteY2" fmla="*/ 2767487 h 2800277"/>
                  <a:gd name="connsiteX3" fmla="*/ 92621 w 1450973"/>
                  <a:gd name="connsiteY3" fmla="*/ 2405766 h 2800277"/>
                  <a:gd name="connsiteX4" fmla="*/ 1371663 w 1450973"/>
                  <a:gd name="connsiteY4" fmla="*/ 0 h 2800277"/>
                  <a:gd name="connsiteX0" fmla="*/ 1141698 w 1450973"/>
                  <a:gd name="connsiteY0" fmla="*/ 2362584 h 2797474"/>
                  <a:gd name="connsiteX1" fmla="*/ 1445925 w 1450973"/>
                  <a:gd name="connsiteY1" fmla="*/ 2365774 h 2797474"/>
                  <a:gd name="connsiteX2" fmla="*/ 942679 w 1450973"/>
                  <a:gd name="connsiteY2" fmla="*/ 2767487 h 2797474"/>
                  <a:gd name="connsiteX3" fmla="*/ 92621 w 1450973"/>
                  <a:gd name="connsiteY3" fmla="*/ 2405766 h 2797474"/>
                  <a:gd name="connsiteX4" fmla="*/ 1371663 w 1450973"/>
                  <a:gd name="connsiteY4" fmla="*/ 0 h 2797474"/>
                  <a:gd name="connsiteX0" fmla="*/ 1133493 w 1531454"/>
                  <a:gd name="connsiteY0" fmla="*/ 2222694 h 2657584"/>
                  <a:gd name="connsiteX1" fmla="*/ 1437720 w 1531454"/>
                  <a:gd name="connsiteY1" fmla="*/ 2225884 h 2657584"/>
                  <a:gd name="connsiteX2" fmla="*/ 934474 w 1531454"/>
                  <a:gd name="connsiteY2" fmla="*/ 2627597 h 2657584"/>
                  <a:gd name="connsiteX3" fmla="*/ 84416 w 1531454"/>
                  <a:gd name="connsiteY3" fmla="*/ 2265876 h 2657584"/>
                  <a:gd name="connsiteX4" fmla="*/ 1531454 w 1531454"/>
                  <a:gd name="connsiteY4" fmla="*/ 0 h 2657584"/>
                  <a:gd name="connsiteX0" fmla="*/ 1181343 w 1579304"/>
                  <a:gd name="connsiteY0" fmla="*/ 2222694 h 2657584"/>
                  <a:gd name="connsiteX1" fmla="*/ 1485570 w 1579304"/>
                  <a:gd name="connsiteY1" fmla="*/ 2225884 h 2657584"/>
                  <a:gd name="connsiteX2" fmla="*/ 982324 w 1579304"/>
                  <a:gd name="connsiteY2" fmla="*/ 2627597 h 2657584"/>
                  <a:gd name="connsiteX3" fmla="*/ 132266 w 1579304"/>
                  <a:gd name="connsiteY3" fmla="*/ 2265876 h 2657584"/>
                  <a:gd name="connsiteX4" fmla="*/ 1579304 w 1579304"/>
                  <a:gd name="connsiteY4" fmla="*/ 0 h 2657584"/>
                  <a:gd name="connsiteX0" fmla="*/ 1194767 w 1504042"/>
                  <a:gd name="connsiteY0" fmla="*/ 2244110 h 2679000"/>
                  <a:gd name="connsiteX1" fmla="*/ 1498994 w 1504042"/>
                  <a:gd name="connsiteY1" fmla="*/ 2247300 h 2679000"/>
                  <a:gd name="connsiteX2" fmla="*/ 995748 w 1504042"/>
                  <a:gd name="connsiteY2" fmla="*/ 2649013 h 2679000"/>
                  <a:gd name="connsiteX3" fmla="*/ 145690 w 1504042"/>
                  <a:gd name="connsiteY3" fmla="*/ 2287292 h 2679000"/>
                  <a:gd name="connsiteX4" fmla="*/ 1471502 w 1504042"/>
                  <a:gd name="connsiteY4" fmla="*/ 0 h 2679000"/>
                  <a:gd name="connsiteX0" fmla="*/ 1197297 w 1506572"/>
                  <a:gd name="connsiteY0" fmla="*/ 2353562 h 2788452"/>
                  <a:gd name="connsiteX1" fmla="*/ 1501524 w 1506572"/>
                  <a:gd name="connsiteY1" fmla="*/ 2356752 h 2788452"/>
                  <a:gd name="connsiteX2" fmla="*/ 998278 w 1506572"/>
                  <a:gd name="connsiteY2" fmla="*/ 2758465 h 2788452"/>
                  <a:gd name="connsiteX3" fmla="*/ 148220 w 1506572"/>
                  <a:gd name="connsiteY3" fmla="*/ 2396744 h 2788452"/>
                  <a:gd name="connsiteX4" fmla="*/ 1453378 w 1506572"/>
                  <a:gd name="connsiteY4" fmla="*/ 0 h 2788452"/>
                  <a:gd name="connsiteX0" fmla="*/ 1157198 w 1466473"/>
                  <a:gd name="connsiteY0" fmla="*/ 2353562 h 2788452"/>
                  <a:gd name="connsiteX1" fmla="*/ 1461425 w 1466473"/>
                  <a:gd name="connsiteY1" fmla="*/ 2356752 h 2788452"/>
                  <a:gd name="connsiteX2" fmla="*/ 958179 w 1466473"/>
                  <a:gd name="connsiteY2" fmla="*/ 2758465 h 2788452"/>
                  <a:gd name="connsiteX3" fmla="*/ 108121 w 1466473"/>
                  <a:gd name="connsiteY3" fmla="*/ 2396744 h 2788452"/>
                  <a:gd name="connsiteX4" fmla="*/ 1413279 w 1466473"/>
                  <a:gd name="connsiteY4" fmla="*/ 0 h 2788452"/>
                  <a:gd name="connsiteX0" fmla="*/ 1028100 w 1337375"/>
                  <a:gd name="connsiteY0" fmla="*/ 2353562 h 2758548"/>
                  <a:gd name="connsiteX1" fmla="*/ 1332327 w 1337375"/>
                  <a:gd name="connsiteY1" fmla="*/ 2356752 h 2758548"/>
                  <a:gd name="connsiteX2" fmla="*/ 829081 w 1337375"/>
                  <a:gd name="connsiteY2" fmla="*/ 2758465 h 2758548"/>
                  <a:gd name="connsiteX3" fmla="*/ 119101 w 1337375"/>
                  <a:gd name="connsiteY3" fmla="*/ 2372055 h 2758548"/>
                  <a:gd name="connsiteX4" fmla="*/ 1284181 w 1337375"/>
                  <a:gd name="connsiteY4" fmla="*/ 0 h 2758548"/>
                  <a:gd name="connsiteX0" fmla="*/ 972340 w 1281615"/>
                  <a:gd name="connsiteY0" fmla="*/ 2353562 h 2758482"/>
                  <a:gd name="connsiteX1" fmla="*/ 1276567 w 1281615"/>
                  <a:gd name="connsiteY1" fmla="*/ 2356752 h 2758482"/>
                  <a:gd name="connsiteX2" fmla="*/ 773321 w 1281615"/>
                  <a:gd name="connsiteY2" fmla="*/ 2758465 h 2758482"/>
                  <a:gd name="connsiteX3" fmla="*/ 124596 w 1281615"/>
                  <a:gd name="connsiteY3" fmla="*/ 2363984 h 2758482"/>
                  <a:gd name="connsiteX4" fmla="*/ 1228421 w 1281615"/>
                  <a:gd name="connsiteY4" fmla="*/ 0 h 2758482"/>
                  <a:gd name="connsiteX0" fmla="*/ 972340 w 1280679"/>
                  <a:gd name="connsiteY0" fmla="*/ 2353562 h 2699415"/>
                  <a:gd name="connsiteX1" fmla="*/ 1276567 w 1280679"/>
                  <a:gd name="connsiteY1" fmla="*/ 2356752 h 2699415"/>
                  <a:gd name="connsiteX2" fmla="*/ 796684 w 1280679"/>
                  <a:gd name="connsiteY2" fmla="*/ 2699300 h 2699415"/>
                  <a:gd name="connsiteX3" fmla="*/ 124596 w 1280679"/>
                  <a:gd name="connsiteY3" fmla="*/ 2363984 h 2699415"/>
                  <a:gd name="connsiteX4" fmla="*/ 1228421 w 1280679"/>
                  <a:gd name="connsiteY4" fmla="*/ 0 h 2699415"/>
                  <a:gd name="connsiteX0" fmla="*/ 972340 w 1245093"/>
                  <a:gd name="connsiteY0" fmla="*/ 2353562 h 2699322"/>
                  <a:gd name="connsiteX1" fmla="*/ 1239814 w 1245093"/>
                  <a:gd name="connsiteY1" fmla="*/ 2361595 h 2699322"/>
                  <a:gd name="connsiteX2" fmla="*/ 796684 w 1245093"/>
                  <a:gd name="connsiteY2" fmla="*/ 2699300 h 2699322"/>
                  <a:gd name="connsiteX3" fmla="*/ 124596 w 1245093"/>
                  <a:gd name="connsiteY3" fmla="*/ 2363984 h 2699322"/>
                  <a:gd name="connsiteX4" fmla="*/ 1228421 w 1245093"/>
                  <a:gd name="connsiteY4" fmla="*/ 0 h 2699322"/>
                  <a:gd name="connsiteX0" fmla="*/ 965817 w 1238570"/>
                  <a:gd name="connsiteY0" fmla="*/ 2353562 h 2699322"/>
                  <a:gd name="connsiteX1" fmla="*/ 1233291 w 1238570"/>
                  <a:gd name="connsiteY1" fmla="*/ 2361595 h 2699322"/>
                  <a:gd name="connsiteX2" fmla="*/ 790161 w 1238570"/>
                  <a:gd name="connsiteY2" fmla="*/ 2699300 h 2699322"/>
                  <a:gd name="connsiteX3" fmla="*/ 118073 w 1238570"/>
                  <a:gd name="connsiteY3" fmla="*/ 2363984 h 2699322"/>
                  <a:gd name="connsiteX4" fmla="*/ 1221898 w 1238570"/>
                  <a:gd name="connsiteY4" fmla="*/ 0 h 2699322"/>
                  <a:gd name="connsiteX0" fmla="*/ 886924 w 1159677"/>
                  <a:gd name="connsiteY0" fmla="*/ 2353562 h 2699340"/>
                  <a:gd name="connsiteX1" fmla="*/ 1154398 w 1159677"/>
                  <a:gd name="connsiteY1" fmla="*/ 2361595 h 2699340"/>
                  <a:gd name="connsiteX2" fmla="*/ 711268 w 1159677"/>
                  <a:gd name="connsiteY2" fmla="*/ 2699300 h 2699340"/>
                  <a:gd name="connsiteX3" fmla="*/ 126551 w 1159677"/>
                  <a:gd name="connsiteY3" fmla="*/ 2364936 h 2699340"/>
                  <a:gd name="connsiteX4" fmla="*/ 1143005 w 1159677"/>
                  <a:gd name="connsiteY4" fmla="*/ 0 h 2699340"/>
                  <a:gd name="connsiteX0" fmla="*/ 886924 w 1157672"/>
                  <a:gd name="connsiteY0" fmla="*/ 2353562 h 2669292"/>
                  <a:gd name="connsiteX1" fmla="*/ 1154398 w 1157672"/>
                  <a:gd name="connsiteY1" fmla="*/ 2361595 h 2669292"/>
                  <a:gd name="connsiteX2" fmla="*/ 757043 w 1157672"/>
                  <a:gd name="connsiteY2" fmla="*/ 2668342 h 2669292"/>
                  <a:gd name="connsiteX3" fmla="*/ 126551 w 1157672"/>
                  <a:gd name="connsiteY3" fmla="*/ 2364936 h 2669292"/>
                  <a:gd name="connsiteX4" fmla="*/ 1143005 w 1157672"/>
                  <a:gd name="connsiteY4" fmla="*/ 0 h 2669292"/>
                  <a:gd name="connsiteX0" fmla="*/ 886924 w 1143005"/>
                  <a:gd name="connsiteY0" fmla="*/ 2353562 h 2669456"/>
                  <a:gd name="connsiteX1" fmla="*/ 1129089 w 1143005"/>
                  <a:gd name="connsiteY1" fmla="*/ 2358699 h 2669456"/>
                  <a:gd name="connsiteX2" fmla="*/ 757043 w 1143005"/>
                  <a:gd name="connsiteY2" fmla="*/ 2668342 h 2669456"/>
                  <a:gd name="connsiteX3" fmla="*/ 126551 w 1143005"/>
                  <a:gd name="connsiteY3" fmla="*/ 2364936 h 2669456"/>
                  <a:gd name="connsiteX4" fmla="*/ 1143005 w 1143005"/>
                  <a:gd name="connsiteY4" fmla="*/ 0 h 2669456"/>
                  <a:gd name="connsiteX0" fmla="*/ 913846 w 1143005"/>
                  <a:gd name="connsiteY0" fmla="*/ 2368709 h 2669456"/>
                  <a:gd name="connsiteX1" fmla="*/ 1129089 w 1143005"/>
                  <a:gd name="connsiteY1" fmla="*/ 2358699 h 2669456"/>
                  <a:gd name="connsiteX2" fmla="*/ 757043 w 1143005"/>
                  <a:gd name="connsiteY2" fmla="*/ 2668342 h 2669456"/>
                  <a:gd name="connsiteX3" fmla="*/ 126551 w 1143005"/>
                  <a:gd name="connsiteY3" fmla="*/ 2364936 h 2669456"/>
                  <a:gd name="connsiteX4" fmla="*/ 1143005 w 1143005"/>
                  <a:gd name="connsiteY4" fmla="*/ 0 h 2669456"/>
                  <a:gd name="connsiteX0" fmla="*/ 823257 w 1052416"/>
                  <a:gd name="connsiteY0" fmla="*/ 2368709 h 2672464"/>
                  <a:gd name="connsiteX1" fmla="*/ 1038500 w 1052416"/>
                  <a:gd name="connsiteY1" fmla="*/ 2358699 h 2672464"/>
                  <a:gd name="connsiteX2" fmla="*/ 666454 w 1052416"/>
                  <a:gd name="connsiteY2" fmla="*/ 2668342 h 2672464"/>
                  <a:gd name="connsiteX3" fmla="*/ 138005 w 1052416"/>
                  <a:gd name="connsiteY3" fmla="*/ 2382649 h 2672464"/>
                  <a:gd name="connsiteX4" fmla="*/ 1052416 w 1052416"/>
                  <a:gd name="connsiteY4" fmla="*/ 0 h 2672464"/>
                  <a:gd name="connsiteX0" fmla="*/ 823257 w 1052416"/>
                  <a:gd name="connsiteY0" fmla="*/ 2368709 h 2645298"/>
                  <a:gd name="connsiteX1" fmla="*/ 1038500 w 1052416"/>
                  <a:gd name="connsiteY1" fmla="*/ 2358699 h 2645298"/>
                  <a:gd name="connsiteX2" fmla="*/ 686919 w 1052416"/>
                  <a:gd name="connsiteY2" fmla="*/ 2634486 h 2645298"/>
                  <a:gd name="connsiteX3" fmla="*/ 138005 w 1052416"/>
                  <a:gd name="connsiteY3" fmla="*/ 2382649 h 2645298"/>
                  <a:gd name="connsiteX4" fmla="*/ 1052416 w 1052416"/>
                  <a:gd name="connsiteY4" fmla="*/ 0 h 2645298"/>
                  <a:gd name="connsiteX0" fmla="*/ 823257 w 1052416"/>
                  <a:gd name="connsiteY0" fmla="*/ 2368709 h 2647053"/>
                  <a:gd name="connsiteX1" fmla="*/ 1029145 w 1052416"/>
                  <a:gd name="connsiteY1" fmla="*/ 2335004 h 2647053"/>
                  <a:gd name="connsiteX2" fmla="*/ 686919 w 1052416"/>
                  <a:gd name="connsiteY2" fmla="*/ 2634486 h 2647053"/>
                  <a:gd name="connsiteX3" fmla="*/ 138005 w 1052416"/>
                  <a:gd name="connsiteY3" fmla="*/ 2382649 h 2647053"/>
                  <a:gd name="connsiteX4" fmla="*/ 1052416 w 1052416"/>
                  <a:gd name="connsiteY4" fmla="*/ 0 h 2647053"/>
                  <a:gd name="connsiteX0" fmla="*/ 823257 w 1052416"/>
                  <a:gd name="connsiteY0" fmla="*/ 2368709 h 2690586"/>
                  <a:gd name="connsiteX1" fmla="*/ 1029145 w 1052416"/>
                  <a:gd name="connsiteY1" fmla="*/ 2335004 h 2690586"/>
                  <a:gd name="connsiteX2" fmla="*/ 672955 w 1052416"/>
                  <a:gd name="connsiteY2" fmla="*/ 2687068 h 2690586"/>
                  <a:gd name="connsiteX3" fmla="*/ 138005 w 1052416"/>
                  <a:gd name="connsiteY3" fmla="*/ 2382649 h 2690586"/>
                  <a:gd name="connsiteX4" fmla="*/ 1052416 w 1052416"/>
                  <a:gd name="connsiteY4" fmla="*/ 0 h 2690586"/>
                  <a:gd name="connsiteX0" fmla="*/ 823257 w 1096319"/>
                  <a:gd name="connsiteY0" fmla="*/ 2368709 h 2687724"/>
                  <a:gd name="connsiteX1" fmla="*/ 1092234 w 1096319"/>
                  <a:gd name="connsiteY1" fmla="*/ 2383403 h 2687724"/>
                  <a:gd name="connsiteX2" fmla="*/ 672955 w 1096319"/>
                  <a:gd name="connsiteY2" fmla="*/ 2687068 h 2687724"/>
                  <a:gd name="connsiteX3" fmla="*/ 138005 w 1096319"/>
                  <a:gd name="connsiteY3" fmla="*/ 2382649 h 2687724"/>
                  <a:gd name="connsiteX4" fmla="*/ 1052416 w 1096319"/>
                  <a:gd name="connsiteY4" fmla="*/ 0 h 2687724"/>
                  <a:gd name="connsiteX0" fmla="*/ 823257 w 1094106"/>
                  <a:gd name="connsiteY0" fmla="*/ 2368709 h 2801944"/>
                  <a:gd name="connsiteX1" fmla="*/ 1092234 w 1094106"/>
                  <a:gd name="connsiteY1" fmla="*/ 2383403 h 2801944"/>
                  <a:gd name="connsiteX2" fmla="*/ 729879 w 1094106"/>
                  <a:gd name="connsiteY2" fmla="*/ 2801944 h 2801944"/>
                  <a:gd name="connsiteX3" fmla="*/ 138005 w 1094106"/>
                  <a:gd name="connsiteY3" fmla="*/ 2382649 h 2801944"/>
                  <a:gd name="connsiteX4" fmla="*/ 1052416 w 1094106"/>
                  <a:gd name="connsiteY4" fmla="*/ 0 h 2801944"/>
                  <a:gd name="connsiteX0" fmla="*/ 823257 w 1262564"/>
                  <a:gd name="connsiteY0" fmla="*/ 2368709 h 2802236"/>
                  <a:gd name="connsiteX1" fmla="*/ 1261873 w 1262564"/>
                  <a:gd name="connsiteY1" fmla="*/ 2447608 h 2802236"/>
                  <a:gd name="connsiteX2" fmla="*/ 729879 w 1262564"/>
                  <a:gd name="connsiteY2" fmla="*/ 2801944 h 2802236"/>
                  <a:gd name="connsiteX3" fmla="*/ 138005 w 1262564"/>
                  <a:gd name="connsiteY3" fmla="*/ 2382649 h 2802236"/>
                  <a:gd name="connsiteX4" fmla="*/ 1052416 w 1262564"/>
                  <a:gd name="connsiteY4" fmla="*/ 0 h 2802236"/>
                  <a:gd name="connsiteX0" fmla="*/ 832852 w 1262735"/>
                  <a:gd name="connsiteY0" fmla="*/ 2486837 h 2802218"/>
                  <a:gd name="connsiteX1" fmla="*/ 1261873 w 1262735"/>
                  <a:gd name="connsiteY1" fmla="*/ 2447608 h 2802218"/>
                  <a:gd name="connsiteX2" fmla="*/ 729879 w 1262735"/>
                  <a:gd name="connsiteY2" fmla="*/ 2801944 h 2802218"/>
                  <a:gd name="connsiteX3" fmla="*/ 138005 w 1262735"/>
                  <a:gd name="connsiteY3" fmla="*/ 2382649 h 2802218"/>
                  <a:gd name="connsiteX4" fmla="*/ 1052416 w 1262735"/>
                  <a:gd name="connsiteY4" fmla="*/ 0 h 2802218"/>
                  <a:gd name="connsiteX0" fmla="*/ 832852 w 1262493"/>
                  <a:gd name="connsiteY0" fmla="*/ 2486837 h 2802218"/>
                  <a:gd name="connsiteX1" fmla="*/ 1261873 w 1262493"/>
                  <a:gd name="connsiteY1" fmla="*/ 2447608 h 2802218"/>
                  <a:gd name="connsiteX2" fmla="*/ 729879 w 1262493"/>
                  <a:gd name="connsiteY2" fmla="*/ 2801944 h 2802218"/>
                  <a:gd name="connsiteX3" fmla="*/ 138005 w 1262493"/>
                  <a:gd name="connsiteY3" fmla="*/ 2382649 h 2802218"/>
                  <a:gd name="connsiteX4" fmla="*/ 1052416 w 1262493"/>
                  <a:gd name="connsiteY4" fmla="*/ 0 h 2802218"/>
                  <a:gd name="connsiteX0" fmla="*/ 832852 w 1262581"/>
                  <a:gd name="connsiteY0" fmla="*/ 2486837 h 2802218"/>
                  <a:gd name="connsiteX1" fmla="*/ 1261873 w 1262581"/>
                  <a:gd name="connsiteY1" fmla="*/ 2447608 h 2802218"/>
                  <a:gd name="connsiteX2" fmla="*/ 729879 w 1262581"/>
                  <a:gd name="connsiteY2" fmla="*/ 2801944 h 2802218"/>
                  <a:gd name="connsiteX3" fmla="*/ 138005 w 1262581"/>
                  <a:gd name="connsiteY3" fmla="*/ 2382649 h 2802218"/>
                  <a:gd name="connsiteX4" fmla="*/ 1052416 w 1262581"/>
                  <a:gd name="connsiteY4" fmla="*/ 0 h 2802218"/>
                  <a:gd name="connsiteX0" fmla="*/ 832852 w 1263167"/>
                  <a:gd name="connsiteY0" fmla="*/ 2486837 h 2802407"/>
                  <a:gd name="connsiteX1" fmla="*/ 1261873 w 1263167"/>
                  <a:gd name="connsiteY1" fmla="*/ 2447608 h 2802407"/>
                  <a:gd name="connsiteX2" fmla="*/ 729879 w 1263167"/>
                  <a:gd name="connsiteY2" fmla="*/ 2801944 h 2802407"/>
                  <a:gd name="connsiteX3" fmla="*/ 138005 w 1263167"/>
                  <a:gd name="connsiteY3" fmla="*/ 2382649 h 2802407"/>
                  <a:gd name="connsiteX4" fmla="*/ 1052416 w 1263167"/>
                  <a:gd name="connsiteY4" fmla="*/ 0 h 2802407"/>
                  <a:gd name="connsiteX0" fmla="*/ 832852 w 1266061"/>
                  <a:gd name="connsiteY0" fmla="*/ 2486837 h 2802297"/>
                  <a:gd name="connsiteX1" fmla="*/ 1261873 w 1266061"/>
                  <a:gd name="connsiteY1" fmla="*/ 2447608 h 2802297"/>
                  <a:gd name="connsiteX2" fmla="*/ 729879 w 1266061"/>
                  <a:gd name="connsiteY2" fmla="*/ 2801944 h 2802297"/>
                  <a:gd name="connsiteX3" fmla="*/ 138005 w 1266061"/>
                  <a:gd name="connsiteY3" fmla="*/ 2382649 h 2802297"/>
                  <a:gd name="connsiteX4" fmla="*/ 1052416 w 1266061"/>
                  <a:gd name="connsiteY4" fmla="*/ 0 h 2802297"/>
                  <a:gd name="connsiteX0" fmla="*/ 832852 w 1274048"/>
                  <a:gd name="connsiteY0" fmla="*/ 2486837 h 2802325"/>
                  <a:gd name="connsiteX1" fmla="*/ 1261873 w 1274048"/>
                  <a:gd name="connsiteY1" fmla="*/ 2447608 h 2802325"/>
                  <a:gd name="connsiteX2" fmla="*/ 729879 w 1274048"/>
                  <a:gd name="connsiteY2" fmla="*/ 2801944 h 2802325"/>
                  <a:gd name="connsiteX3" fmla="*/ 138005 w 1274048"/>
                  <a:gd name="connsiteY3" fmla="*/ 2382649 h 2802325"/>
                  <a:gd name="connsiteX4" fmla="*/ 1052416 w 1274048"/>
                  <a:gd name="connsiteY4" fmla="*/ 0 h 2802325"/>
                  <a:gd name="connsiteX0" fmla="*/ 832852 w 1262464"/>
                  <a:gd name="connsiteY0" fmla="*/ 2486837 h 2872590"/>
                  <a:gd name="connsiteX1" fmla="*/ 1261873 w 1262464"/>
                  <a:gd name="connsiteY1" fmla="*/ 2447608 h 2872590"/>
                  <a:gd name="connsiteX2" fmla="*/ 739157 w 1262464"/>
                  <a:gd name="connsiteY2" fmla="*/ 2872358 h 2872590"/>
                  <a:gd name="connsiteX3" fmla="*/ 138005 w 1262464"/>
                  <a:gd name="connsiteY3" fmla="*/ 2382649 h 2872590"/>
                  <a:gd name="connsiteX4" fmla="*/ 1052416 w 1262464"/>
                  <a:gd name="connsiteY4" fmla="*/ 0 h 2872590"/>
                  <a:gd name="connsiteX0" fmla="*/ 832852 w 1262464"/>
                  <a:gd name="connsiteY0" fmla="*/ 2486837 h 2873684"/>
                  <a:gd name="connsiteX1" fmla="*/ 1261873 w 1262464"/>
                  <a:gd name="connsiteY1" fmla="*/ 2447608 h 2873684"/>
                  <a:gd name="connsiteX2" fmla="*/ 739157 w 1262464"/>
                  <a:gd name="connsiteY2" fmla="*/ 2872358 h 2873684"/>
                  <a:gd name="connsiteX3" fmla="*/ 138005 w 1262464"/>
                  <a:gd name="connsiteY3" fmla="*/ 2382649 h 2873684"/>
                  <a:gd name="connsiteX4" fmla="*/ 1052416 w 1262464"/>
                  <a:gd name="connsiteY4" fmla="*/ 0 h 2873684"/>
                  <a:gd name="connsiteX0" fmla="*/ 832852 w 1266687"/>
                  <a:gd name="connsiteY0" fmla="*/ 2486837 h 2873760"/>
                  <a:gd name="connsiteX1" fmla="*/ 1261873 w 1266687"/>
                  <a:gd name="connsiteY1" fmla="*/ 2447608 h 2873760"/>
                  <a:gd name="connsiteX2" fmla="*/ 739157 w 1266687"/>
                  <a:gd name="connsiteY2" fmla="*/ 2872358 h 2873760"/>
                  <a:gd name="connsiteX3" fmla="*/ 138005 w 1266687"/>
                  <a:gd name="connsiteY3" fmla="*/ 2382649 h 2873760"/>
                  <a:gd name="connsiteX4" fmla="*/ 1052416 w 1266687"/>
                  <a:gd name="connsiteY4" fmla="*/ 0 h 2873760"/>
                  <a:gd name="connsiteX0" fmla="*/ 832852 w 1255804"/>
                  <a:gd name="connsiteY0" fmla="*/ 2486837 h 2873252"/>
                  <a:gd name="connsiteX1" fmla="*/ 1250842 w 1255804"/>
                  <a:gd name="connsiteY1" fmla="*/ 2499803 h 2873252"/>
                  <a:gd name="connsiteX2" fmla="*/ 739157 w 1255804"/>
                  <a:gd name="connsiteY2" fmla="*/ 2872358 h 2873252"/>
                  <a:gd name="connsiteX3" fmla="*/ 138005 w 1255804"/>
                  <a:gd name="connsiteY3" fmla="*/ 2382649 h 2873252"/>
                  <a:gd name="connsiteX4" fmla="*/ 1052416 w 1255804"/>
                  <a:gd name="connsiteY4" fmla="*/ 0 h 2873252"/>
                  <a:gd name="connsiteX0" fmla="*/ 832852 w 1215010"/>
                  <a:gd name="connsiteY0" fmla="*/ 2486837 h 2877119"/>
                  <a:gd name="connsiteX1" fmla="*/ 1209403 w 1215010"/>
                  <a:gd name="connsiteY1" fmla="*/ 2615702 h 2877119"/>
                  <a:gd name="connsiteX2" fmla="*/ 739157 w 1215010"/>
                  <a:gd name="connsiteY2" fmla="*/ 2872358 h 2877119"/>
                  <a:gd name="connsiteX3" fmla="*/ 138005 w 1215010"/>
                  <a:gd name="connsiteY3" fmla="*/ 2382649 h 2877119"/>
                  <a:gd name="connsiteX4" fmla="*/ 1052416 w 1215010"/>
                  <a:gd name="connsiteY4" fmla="*/ 0 h 2877119"/>
                  <a:gd name="connsiteX0" fmla="*/ 832852 w 1213571"/>
                  <a:gd name="connsiteY0" fmla="*/ 2486837 h 2877890"/>
                  <a:gd name="connsiteX1" fmla="*/ 1209403 w 1213571"/>
                  <a:gd name="connsiteY1" fmla="*/ 2615702 h 2877890"/>
                  <a:gd name="connsiteX2" fmla="*/ 739157 w 1213571"/>
                  <a:gd name="connsiteY2" fmla="*/ 2872358 h 2877890"/>
                  <a:gd name="connsiteX3" fmla="*/ 138005 w 1213571"/>
                  <a:gd name="connsiteY3" fmla="*/ 2382649 h 2877890"/>
                  <a:gd name="connsiteX4" fmla="*/ 1052416 w 1213571"/>
                  <a:gd name="connsiteY4" fmla="*/ 0 h 2877890"/>
                  <a:gd name="connsiteX0" fmla="*/ 963065 w 1343784"/>
                  <a:gd name="connsiteY0" fmla="*/ 2486837 h 2877837"/>
                  <a:gd name="connsiteX1" fmla="*/ 1339616 w 1343784"/>
                  <a:gd name="connsiteY1" fmla="*/ 2615702 h 2877837"/>
                  <a:gd name="connsiteX2" fmla="*/ 869370 w 1343784"/>
                  <a:gd name="connsiteY2" fmla="*/ 2872358 h 2877837"/>
                  <a:gd name="connsiteX3" fmla="*/ 122139 w 1343784"/>
                  <a:gd name="connsiteY3" fmla="*/ 2383989 h 2877837"/>
                  <a:gd name="connsiteX4" fmla="*/ 1182629 w 1343784"/>
                  <a:gd name="connsiteY4" fmla="*/ 0 h 2877837"/>
                  <a:gd name="connsiteX0" fmla="*/ 962581 w 1343300"/>
                  <a:gd name="connsiteY0" fmla="*/ 2486837 h 2877837"/>
                  <a:gd name="connsiteX1" fmla="*/ 1339132 w 1343300"/>
                  <a:gd name="connsiteY1" fmla="*/ 2615702 h 2877837"/>
                  <a:gd name="connsiteX2" fmla="*/ 868886 w 1343300"/>
                  <a:gd name="connsiteY2" fmla="*/ 2872358 h 2877837"/>
                  <a:gd name="connsiteX3" fmla="*/ 121655 w 1343300"/>
                  <a:gd name="connsiteY3" fmla="*/ 2383989 h 2877837"/>
                  <a:gd name="connsiteX4" fmla="*/ 1182145 w 1343300"/>
                  <a:gd name="connsiteY4" fmla="*/ 0 h 2877837"/>
                  <a:gd name="connsiteX0" fmla="*/ 962581 w 1343300"/>
                  <a:gd name="connsiteY0" fmla="*/ 2486837 h 2877837"/>
                  <a:gd name="connsiteX1" fmla="*/ 1339132 w 1343300"/>
                  <a:gd name="connsiteY1" fmla="*/ 2615702 h 2877837"/>
                  <a:gd name="connsiteX2" fmla="*/ 868886 w 1343300"/>
                  <a:gd name="connsiteY2" fmla="*/ 2872358 h 2877837"/>
                  <a:gd name="connsiteX3" fmla="*/ 121655 w 1343300"/>
                  <a:gd name="connsiteY3" fmla="*/ 2383989 h 2877837"/>
                  <a:gd name="connsiteX4" fmla="*/ 1182145 w 1343300"/>
                  <a:gd name="connsiteY4" fmla="*/ 0 h 2877837"/>
                  <a:gd name="connsiteX0" fmla="*/ 978312 w 1359031"/>
                  <a:gd name="connsiteY0" fmla="*/ 2486837 h 2877301"/>
                  <a:gd name="connsiteX1" fmla="*/ 1354863 w 1359031"/>
                  <a:gd name="connsiteY1" fmla="*/ 2615702 h 2877301"/>
                  <a:gd name="connsiteX2" fmla="*/ 884617 w 1359031"/>
                  <a:gd name="connsiteY2" fmla="*/ 2872358 h 2877301"/>
                  <a:gd name="connsiteX3" fmla="*/ 119993 w 1359031"/>
                  <a:gd name="connsiteY3" fmla="*/ 2397810 h 2877301"/>
                  <a:gd name="connsiteX4" fmla="*/ 1197876 w 1359031"/>
                  <a:gd name="connsiteY4" fmla="*/ 0 h 2877301"/>
                  <a:gd name="connsiteX0" fmla="*/ 978312 w 1359031"/>
                  <a:gd name="connsiteY0" fmla="*/ 2486837 h 2877301"/>
                  <a:gd name="connsiteX1" fmla="*/ 1354863 w 1359031"/>
                  <a:gd name="connsiteY1" fmla="*/ 2615702 h 2877301"/>
                  <a:gd name="connsiteX2" fmla="*/ 884617 w 1359031"/>
                  <a:gd name="connsiteY2" fmla="*/ 2872358 h 2877301"/>
                  <a:gd name="connsiteX3" fmla="*/ 119993 w 1359031"/>
                  <a:gd name="connsiteY3" fmla="*/ 2397810 h 2877301"/>
                  <a:gd name="connsiteX4" fmla="*/ 1197876 w 1359031"/>
                  <a:gd name="connsiteY4" fmla="*/ 0 h 2877301"/>
                  <a:gd name="connsiteX0" fmla="*/ 978312 w 1359031"/>
                  <a:gd name="connsiteY0" fmla="*/ 2486837 h 2877301"/>
                  <a:gd name="connsiteX1" fmla="*/ 1354863 w 1359031"/>
                  <a:gd name="connsiteY1" fmla="*/ 2615702 h 2877301"/>
                  <a:gd name="connsiteX2" fmla="*/ 884617 w 1359031"/>
                  <a:gd name="connsiteY2" fmla="*/ 2872358 h 2877301"/>
                  <a:gd name="connsiteX3" fmla="*/ 119993 w 1359031"/>
                  <a:gd name="connsiteY3" fmla="*/ 2397810 h 2877301"/>
                  <a:gd name="connsiteX4" fmla="*/ 1197876 w 1359031"/>
                  <a:gd name="connsiteY4" fmla="*/ 0 h 2877301"/>
                  <a:gd name="connsiteX0" fmla="*/ 1006465 w 1387184"/>
                  <a:gd name="connsiteY0" fmla="*/ 2486837 h 2876303"/>
                  <a:gd name="connsiteX1" fmla="*/ 1383016 w 1387184"/>
                  <a:gd name="connsiteY1" fmla="*/ 2615702 h 2876303"/>
                  <a:gd name="connsiteX2" fmla="*/ 912770 w 1387184"/>
                  <a:gd name="connsiteY2" fmla="*/ 2872358 h 2876303"/>
                  <a:gd name="connsiteX3" fmla="*/ 117137 w 1387184"/>
                  <a:gd name="connsiteY3" fmla="*/ 2424954 h 2876303"/>
                  <a:gd name="connsiteX4" fmla="*/ 1226029 w 1387184"/>
                  <a:gd name="connsiteY4" fmla="*/ 0 h 2876303"/>
                  <a:gd name="connsiteX0" fmla="*/ 1047762 w 1428481"/>
                  <a:gd name="connsiteY0" fmla="*/ 2486837 h 2878265"/>
                  <a:gd name="connsiteX1" fmla="*/ 1424313 w 1428481"/>
                  <a:gd name="connsiteY1" fmla="*/ 2615702 h 2878265"/>
                  <a:gd name="connsiteX2" fmla="*/ 954067 w 1428481"/>
                  <a:gd name="connsiteY2" fmla="*/ 2872358 h 2878265"/>
                  <a:gd name="connsiteX3" fmla="*/ 113194 w 1428481"/>
                  <a:gd name="connsiteY3" fmla="*/ 2373271 h 2878265"/>
                  <a:gd name="connsiteX4" fmla="*/ 1267326 w 1428481"/>
                  <a:gd name="connsiteY4" fmla="*/ 0 h 2878265"/>
                  <a:gd name="connsiteX0" fmla="*/ 1047762 w 1428481"/>
                  <a:gd name="connsiteY0" fmla="*/ 2486837 h 2878265"/>
                  <a:gd name="connsiteX1" fmla="*/ 1424313 w 1428481"/>
                  <a:gd name="connsiteY1" fmla="*/ 2615702 h 2878265"/>
                  <a:gd name="connsiteX2" fmla="*/ 954067 w 1428481"/>
                  <a:gd name="connsiteY2" fmla="*/ 2872358 h 2878265"/>
                  <a:gd name="connsiteX3" fmla="*/ 113194 w 1428481"/>
                  <a:gd name="connsiteY3" fmla="*/ 2373271 h 2878265"/>
                  <a:gd name="connsiteX4" fmla="*/ 1267326 w 1428481"/>
                  <a:gd name="connsiteY4" fmla="*/ 0 h 2878265"/>
                  <a:gd name="connsiteX0" fmla="*/ 1033220 w 1413939"/>
                  <a:gd name="connsiteY0" fmla="*/ 2486837 h 2879308"/>
                  <a:gd name="connsiteX1" fmla="*/ 1409771 w 1413939"/>
                  <a:gd name="connsiteY1" fmla="*/ 2615702 h 2879308"/>
                  <a:gd name="connsiteX2" fmla="*/ 939525 w 1413939"/>
                  <a:gd name="connsiteY2" fmla="*/ 2872358 h 2879308"/>
                  <a:gd name="connsiteX3" fmla="*/ 114552 w 1413939"/>
                  <a:gd name="connsiteY3" fmla="*/ 2348118 h 2879308"/>
                  <a:gd name="connsiteX4" fmla="*/ 1252784 w 1413939"/>
                  <a:gd name="connsiteY4" fmla="*/ 0 h 2879308"/>
                  <a:gd name="connsiteX0" fmla="*/ 1064776 w 1445495"/>
                  <a:gd name="connsiteY0" fmla="*/ 2486837 h 2879308"/>
                  <a:gd name="connsiteX1" fmla="*/ 1441327 w 1445495"/>
                  <a:gd name="connsiteY1" fmla="*/ 2615702 h 2879308"/>
                  <a:gd name="connsiteX2" fmla="*/ 971081 w 1445495"/>
                  <a:gd name="connsiteY2" fmla="*/ 2872358 h 2879308"/>
                  <a:gd name="connsiteX3" fmla="*/ 146108 w 1445495"/>
                  <a:gd name="connsiteY3" fmla="*/ 2348118 h 2879308"/>
                  <a:gd name="connsiteX4" fmla="*/ 1284340 w 1445495"/>
                  <a:gd name="connsiteY4" fmla="*/ 0 h 2879308"/>
                  <a:gd name="connsiteX0" fmla="*/ 1064776 w 1445495"/>
                  <a:gd name="connsiteY0" fmla="*/ 2486837 h 2879308"/>
                  <a:gd name="connsiteX1" fmla="*/ 1441327 w 1445495"/>
                  <a:gd name="connsiteY1" fmla="*/ 2615702 h 2879308"/>
                  <a:gd name="connsiteX2" fmla="*/ 971081 w 1445495"/>
                  <a:gd name="connsiteY2" fmla="*/ 2872358 h 2879308"/>
                  <a:gd name="connsiteX3" fmla="*/ 146108 w 1445495"/>
                  <a:gd name="connsiteY3" fmla="*/ 2348118 h 2879308"/>
                  <a:gd name="connsiteX4" fmla="*/ 1284340 w 1445495"/>
                  <a:gd name="connsiteY4" fmla="*/ 0 h 2879308"/>
                  <a:gd name="connsiteX0" fmla="*/ 781885 w 1162604"/>
                  <a:gd name="connsiteY0" fmla="*/ 2486837 h 2879197"/>
                  <a:gd name="connsiteX1" fmla="*/ 1158436 w 1162604"/>
                  <a:gd name="connsiteY1" fmla="*/ 2615702 h 2879197"/>
                  <a:gd name="connsiteX2" fmla="*/ 688190 w 1162604"/>
                  <a:gd name="connsiteY2" fmla="*/ 2872358 h 2879197"/>
                  <a:gd name="connsiteX3" fmla="*/ 186044 w 1162604"/>
                  <a:gd name="connsiteY3" fmla="*/ 2350728 h 2879197"/>
                  <a:gd name="connsiteX4" fmla="*/ 1001449 w 1162604"/>
                  <a:gd name="connsiteY4" fmla="*/ 0 h 2879197"/>
                  <a:gd name="connsiteX0" fmla="*/ 781885 w 1158752"/>
                  <a:gd name="connsiteY0" fmla="*/ 2486837 h 2786659"/>
                  <a:gd name="connsiteX1" fmla="*/ 1158436 w 1158752"/>
                  <a:gd name="connsiteY1" fmla="*/ 2615702 h 2786659"/>
                  <a:gd name="connsiteX2" fmla="*/ 833903 w 1158752"/>
                  <a:gd name="connsiteY2" fmla="*/ 2778986 h 2786659"/>
                  <a:gd name="connsiteX3" fmla="*/ 186044 w 1158752"/>
                  <a:gd name="connsiteY3" fmla="*/ 2350728 h 2786659"/>
                  <a:gd name="connsiteX4" fmla="*/ 1001449 w 1158752"/>
                  <a:gd name="connsiteY4" fmla="*/ 0 h 2786659"/>
                  <a:gd name="connsiteX0" fmla="*/ 771100 w 1147963"/>
                  <a:gd name="connsiteY0" fmla="*/ 2486837 h 2783528"/>
                  <a:gd name="connsiteX1" fmla="*/ 1147651 w 1147963"/>
                  <a:gd name="connsiteY1" fmla="*/ 2615702 h 2783528"/>
                  <a:gd name="connsiteX2" fmla="*/ 823118 w 1147963"/>
                  <a:gd name="connsiteY2" fmla="*/ 2778986 h 2783528"/>
                  <a:gd name="connsiteX3" fmla="*/ 188036 w 1147963"/>
                  <a:gd name="connsiteY3" fmla="*/ 2423216 h 2783528"/>
                  <a:gd name="connsiteX4" fmla="*/ 990664 w 1147963"/>
                  <a:gd name="connsiteY4" fmla="*/ 0 h 2783528"/>
                  <a:gd name="connsiteX0" fmla="*/ 771100 w 1147965"/>
                  <a:gd name="connsiteY0" fmla="*/ 2486837 h 2793765"/>
                  <a:gd name="connsiteX1" fmla="*/ 1147651 w 1147965"/>
                  <a:gd name="connsiteY1" fmla="*/ 2615702 h 2793765"/>
                  <a:gd name="connsiteX2" fmla="*/ 823118 w 1147965"/>
                  <a:gd name="connsiteY2" fmla="*/ 2778986 h 2793765"/>
                  <a:gd name="connsiteX3" fmla="*/ 188036 w 1147965"/>
                  <a:gd name="connsiteY3" fmla="*/ 2423216 h 2793765"/>
                  <a:gd name="connsiteX4" fmla="*/ 990664 w 1147965"/>
                  <a:gd name="connsiteY4" fmla="*/ 0 h 2793765"/>
                  <a:gd name="connsiteX0" fmla="*/ 771100 w 1148123"/>
                  <a:gd name="connsiteY0" fmla="*/ 2486837 h 2754895"/>
                  <a:gd name="connsiteX1" fmla="*/ 1147651 w 1148123"/>
                  <a:gd name="connsiteY1" fmla="*/ 2615702 h 2754895"/>
                  <a:gd name="connsiteX2" fmla="*/ 833537 w 1148123"/>
                  <a:gd name="connsiteY2" fmla="*/ 2735690 h 2754895"/>
                  <a:gd name="connsiteX3" fmla="*/ 188036 w 1148123"/>
                  <a:gd name="connsiteY3" fmla="*/ 2423216 h 2754895"/>
                  <a:gd name="connsiteX4" fmla="*/ 990664 w 1148123"/>
                  <a:gd name="connsiteY4" fmla="*/ 0 h 2754895"/>
                  <a:gd name="connsiteX0" fmla="*/ 828912 w 1205964"/>
                  <a:gd name="connsiteY0" fmla="*/ 2486837 h 2742742"/>
                  <a:gd name="connsiteX1" fmla="*/ 1205463 w 1205964"/>
                  <a:gd name="connsiteY1" fmla="*/ 2615702 h 2742742"/>
                  <a:gd name="connsiteX2" fmla="*/ 891349 w 1205964"/>
                  <a:gd name="connsiteY2" fmla="*/ 2735690 h 2742742"/>
                  <a:gd name="connsiteX3" fmla="*/ 177858 w 1205964"/>
                  <a:gd name="connsiteY3" fmla="*/ 2396701 h 2742742"/>
                  <a:gd name="connsiteX4" fmla="*/ 1048476 w 1205964"/>
                  <a:gd name="connsiteY4" fmla="*/ 0 h 2742742"/>
                  <a:gd name="connsiteX0" fmla="*/ 828912 w 1223725"/>
                  <a:gd name="connsiteY0" fmla="*/ 2486837 h 2617884"/>
                  <a:gd name="connsiteX1" fmla="*/ 1205463 w 1223725"/>
                  <a:gd name="connsiteY1" fmla="*/ 2615702 h 2617884"/>
                  <a:gd name="connsiteX2" fmla="*/ 1061072 w 1223725"/>
                  <a:gd name="connsiteY2" fmla="*/ 2555309 h 2617884"/>
                  <a:gd name="connsiteX3" fmla="*/ 177858 w 1223725"/>
                  <a:gd name="connsiteY3" fmla="*/ 2396701 h 2617884"/>
                  <a:gd name="connsiteX4" fmla="*/ 1048476 w 1223725"/>
                  <a:gd name="connsiteY4" fmla="*/ 0 h 2617884"/>
                  <a:gd name="connsiteX0" fmla="*/ 828912 w 1222913"/>
                  <a:gd name="connsiteY0" fmla="*/ 2486837 h 2643078"/>
                  <a:gd name="connsiteX1" fmla="*/ 1205463 w 1222913"/>
                  <a:gd name="connsiteY1" fmla="*/ 2615702 h 2643078"/>
                  <a:gd name="connsiteX2" fmla="*/ 1061072 w 1222913"/>
                  <a:gd name="connsiteY2" fmla="*/ 2555309 h 2643078"/>
                  <a:gd name="connsiteX3" fmla="*/ 177858 w 1222913"/>
                  <a:gd name="connsiteY3" fmla="*/ 2396701 h 2643078"/>
                  <a:gd name="connsiteX4" fmla="*/ 1048476 w 1222913"/>
                  <a:gd name="connsiteY4" fmla="*/ 0 h 2643078"/>
                  <a:gd name="connsiteX0" fmla="*/ 828912 w 1085041"/>
                  <a:gd name="connsiteY0" fmla="*/ 2486837 h 2643078"/>
                  <a:gd name="connsiteX1" fmla="*/ 1061072 w 1085041"/>
                  <a:gd name="connsiteY1" fmla="*/ 2555309 h 2643078"/>
                  <a:gd name="connsiteX2" fmla="*/ 177858 w 1085041"/>
                  <a:gd name="connsiteY2" fmla="*/ 2396701 h 2643078"/>
                  <a:gd name="connsiteX3" fmla="*/ 1048476 w 1085041"/>
                  <a:gd name="connsiteY3" fmla="*/ 0 h 2643078"/>
                  <a:gd name="connsiteX0" fmla="*/ 828912 w 1083388"/>
                  <a:gd name="connsiteY0" fmla="*/ 2486837 h 2596904"/>
                  <a:gd name="connsiteX1" fmla="*/ 1059305 w 1083388"/>
                  <a:gd name="connsiteY1" fmla="*/ 2468472 h 2596904"/>
                  <a:gd name="connsiteX2" fmla="*/ 177858 w 1083388"/>
                  <a:gd name="connsiteY2" fmla="*/ 2396701 h 2596904"/>
                  <a:gd name="connsiteX3" fmla="*/ 1048476 w 1083388"/>
                  <a:gd name="connsiteY3" fmla="*/ 0 h 2596904"/>
                  <a:gd name="connsiteX0" fmla="*/ 828912 w 1104080"/>
                  <a:gd name="connsiteY0" fmla="*/ 2486837 h 2596904"/>
                  <a:gd name="connsiteX1" fmla="*/ 1059305 w 1104080"/>
                  <a:gd name="connsiteY1" fmla="*/ 2468472 h 2596904"/>
                  <a:gd name="connsiteX2" fmla="*/ 177858 w 1104080"/>
                  <a:gd name="connsiteY2" fmla="*/ 2396701 h 2596904"/>
                  <a:gd name="connsiteX3" fmla="*/ 1048476 w 1104080"/>
                  <a:gd name="connsiteY3" fmla="*/ 0 h 2596904"/>
                  <a:gd name="connsiteX0" fmla="*/ 828912 w 1104854"/>
                  <a:gd name="connsiteY0" fmla="*/ 2486837 h 2636889"/>
                  <a:gd name="connsiteX1" fmla="*/ 1059305 w 1104854"/>
                  <a:gd name="connsiteY1" fmla="*/ 2468472 h 2636889"/>
                  <a:gd name="connsiteX2" fmla="*/ 177858 w 1104854"/>
                  <a:gd name="connsiteY2" fmla="*/ 2396701 h 2636889"/>
                  <a:gd name="connsiteX3" fmla="*/ 1048476 w 1104854"/>
                  <a:gd name="connsiteY3" fmla="*/ 0 h 2636889"/>
                  <a:gd name="connsiteX0" fmla="*/ 828912 w 1115075"/>
                  <a:gd name="connsiteY0" fmla="*/ 2486837 h 2687947"/>
                  <a:gd name="connsiteX1" fmla="*/ 1070582 w 1115075"/>
                  <a:gd name="connsiteY1" fmla="*/ 2554057 h 2687947"/>
                  <a:gd name="connsiteX2" fmla="*/ 177858 w 1115075"/>
                  <a:gd name="connsiteY2" fmla="*/ 2396701 h 2687947"/>
                  <a:gd name="connsiteX3" fmla="*/ 1048476 w 1115075"/>
                  <a:gd name="connsiteY3" fmla="*/ 0 h 2687947"/>
                  <a:gd name="connsiteX0" fmla="*/ 828912 w 1128044"/>
                  <a:gd name="connsiteY0" fmla="*/ 2486837 h 2702512"/>
                  <a:gd name="connsiteX1" fmla="*/ 1070582 w 1128044"/>
                  <a:gd name="connsiteY1" fmla="*/ 2554057 h 2702512"/>
                  <a:gd name="connsiteX2" fmla="*/ 177858 w 1128044"/>
                  <a:gd name="connsiteY2" fmla="*/ 2396701 h 2702512"/>
                  <a:gd name="connsiteX3" fmla="*/ 1048476 w 1128044"/>
                  <a:gd name="connsiteY3" fmla="*/ 0 h 2702512"/>
                  <a:gd name="connsiteX0" fmla="*/ 828912 w 1186279"/>
                  <a:gd name="connsiteY0" fmla="*/ 2486837 h 2670636"/>
                  <a:gd name="connsiteX1" fmla="*/ 1134888 w 1186279"/>
                  <a:gd name="connsiteY1" fmla="*/ 2503661 h 2670636"/>
                  <a:gd name="connsiteX2" fmla="*/ 177858 w 1186279"/>
                  <a:gd name="connsiteY2" fmla="*/ 2396701 h 2670636"/>
                  <a:gd name="connsiteX3" fmla="*/ 1048476 w 1186279"/>
                  <a:gd name="connsiteY3" fmla="*/ 0 h 2670636"/>
                  <a:gd name="connsiteX0" fmla="*/ 828912 w 1148517"/>
                  <a:gd name="connsiteY0" fmla="*/ 2486837 h 2674963"/>
                  <a:gd name="connsiteX1" fmla="*/ 1134888 w 1148517"/>
                  <a:gd name="connsiteY1" fmla="*/ 2503661 h 2674963"/>
                  <a:gd name="connsiteX2" fmla="*/ 177858 w 1148517"/>
                  <a:gd name="connsiteY2" fmla="*/ 2396701 h 2674963"/>
                  <a:gd name="connsiteX3" fmla="*/ 1048476 w 1148517"/>
                  <a:gd name="connsiteY3" fmla="*/ 0 h 2674963"/>
                  <a:gd name="connsiteX0" fmla="*/ 828912 w 1138347"/>
                  <a:gd name="connsiteY0" fmla="*/ 2486837 h 2611275"/>
                  <a:gd name="connsiteX1" fmla="*/ 1134888 w 1138347"/>
                  <a:gd name="connsiteY1" fmla="*/ 2503661 h 2611275"/>
                  <a:gd name="connsiteX2" fmla="*/ 177858 w 1138347"/>
                  <a:gd name="connsiteY2" fmla="*/ 2396701 h 2611275"/>
                  <a:gd name="connsiteX3" fmla="*/ 1048476 w 1138347"/>
                  <a:gd name="connsiteY3" fmla="*/ 0 h 2611275"/>
                  <a:gd name="connsiteX0" fmla="*/ 828912 w 1138347"/>
                  <a:gd name="connsiteY0" fmla="*/ 2486837 h 2660232"/>
                  <a:gd name="connsiteX1" fmla="*/ 1134888 w 1138347"/>
                  <a:gd name="connsiteY1" fmla="*/ 2503661 h 2660232"/>
                  <a:gd name="connsiteX2" fmla="*/ 177858 w 1138347"/>
                  <a:gd name="connsiteY2" fmla="*/ 2396701 h 2660232"/>
                  <a:gd name="connsiteX3" fmla="*/ 1048476 w 1138347"/>
                  <a:gd name="connsiteY3" fmla="*/ 0 h 2660232"/>
                  <a:gd name="connsiteX0" fmla="*/ 828912 w 1162415"/>
                  <a:gd name="connsiteY0" fmla="*/ 2486837 h 2691933"/>
                  <a:gd name="connsiteX1" fmla="*/ 1134888 w 1162415"/>
                  <a:gd name="connsiteY1" fmla="*/ 2503661 h 2691933"/>
                  <a:gd name="connsiteX2" fmla="*/ 177858 w 1162415"/>
                  <a:gd name="connsiteY2" fmla="*/ 2396701 h 2691933"/>
                  <a:gd name="connsiteX3" fmla="*/ 1048476 w 1162415"/>
                  <a:gd name="connsiteY3" fmla="*/ 0 h 2691933"/>
                  <a:gd name="connsiteX0" fmla="*/ 828912 w 1138636"/>
                  <a:gd name="connsiteY0" fmla="*/ 2486837 h 2671159"/>
                  <a:gd name="connsiteX1" fmla="*/ 1109604 w 1138636"/>
                  <a:gd name="connsiteY1" fmla="*/ 2458620 h 2671159"/>
                  <a:gd name="connsiteX2" fmla="*/ 177858 w 1138636"/>
                  <a:gd name="connsiteY2" fmla="*/ 2396701 h 2671159"/>
                  <a:gd name="connsiteX3" fmla="*/ 1048476 w 1138636"/>
                  <a:gd name="connsiteY3" fmla="*/ 0 h 2671159"/>
                  <a:gd name="connsiteX0" fmla="*/ 828912 w 1138636"/>
                  <a:gd name="connsiteY0" fmla="*/ 2486837 h 2710788"/>
                  <a:gd name="connsiteX1" fmla="*/ 1109604 w 1138636"/>
                  <a:gd name="connsiteY1" fmla="*/ 2458620 h 2710788"/>
                  <a:gd name="connsiteX2" fmla="*/ 177858 w 1138636"/>
                  <a:gd name="connsiteY2" fmla="*/ 2396701 h 2710788"/>
                  <a:gd name="connsiteX3" fmla="*/ 1048476 w 1138636"/>
                  <a:gd name="connsiteY3" fmla="*/ 0 h 2710788"/>
                  <a:gd name="connsiteX0" fmla="*/ 828912 w 1140201"/>
                  <a:gd name="connsiteY0" fmla="*/ 2486837 h 2715954"/>
                  <a:gd name="connsiteX1" fmla="*/ 1111274 w 1140201"/>
                  <a:gd name="connsiteY1" fmla="*/ 2471300 h 2715954"/>
                  <a:gd name="connsiteX2" fmla="*/ 177858 w 1140201"/>
                  <a:gd name="connsiteY2" fmla="*/ 2396701 h 2715954"/>
                  <a:gd name="connsiteX3" fmla="*/ 1048476 w 1140201"/>
                  <a:gd name="connsiteY3" fmla="*/ 0 h 2715954"/>
                  <a:gd name="connsiteX0" fmla="*/ 828912 w 1121618"/>
                  <a:gd name="connsiteY0" fmla="*/ 2486837 h 2697942"/>
                  <a:gd name="connsiteX1" fmla="*/ 1111274 w 1121618"/>
                  <a:gd name="connsiteY1" fmla="*/ 2471300 h 2697942"/>
                  <a:gd name="connsiteX2" fmla="*/ 177858 w 1121618"/>
                  <a:gd name="connsiteY2" fmla="*/ 2396701 h 2697942"/>
                  <a:gd name="connsiteX3" fmla="*/ 1048476 w 1121618"/>
                  <a:gd name="connsiteY3" fmla="*/ 0 h 2697942"/>
                  <a:gd name="connsiteX0" fmla="*/ 828912 w 1113037"/>
                  <a:gd name="connsiteY0" fmla="*/ 2486837 h 2691121"/>
                  <a:gd name="connsiteX1" fmla="*/ 1102429 w 1113037"/>
                  <a:gd name="connsiteY1" fmla="*/ 2453117 h 2691121"/>
                  <a:gd name="connsiteX2" fmla="*/ 177858 w 1113037"/>
                  <a:gd name="connsiteY2" fmla="*/ 2396701 h 2691121"/>
                  <a:gd name="connsiteX3" fmla="*/ 1048476 w 1113037"/>
                  <a:gd name="connsiteY3" fmla="*/ 0 h 2691121"/>
                  <a:gd name="connsiteX0" fmla="*/ 828912 w 1113037"/>
                  <a:gd name="connsiteY0" fmla="*/ 2486837 h 2714081"/>
                  <a:gd name="connsiteX1" fmla="*/ 1102429 w 1113037"/>
                  <a:gd name="connsiteY1" fmla="*/ 2453117 h 2714081"/>
                  <a:gd name="connsiteX2" fmla="*/ 177858 w 1113037"/>
                  <a:gd name="connsiteY2" fmla="*/ 2396701 h 2714081"/>
                  <a:gd name="connsiteX3" fmla="*/ 1048476 w 1113037"/>
                  <a:gd name="connsiteY3" fmla="*/ 0 h 2714081"/>
                  <a:gd name="connsiteX0" fmla="*/ 954183 w 1141509"/>
                  <a:gd name="connsiteY0" fmla="*/ 2360686 h 2676215"/>
                  <a:gd name="connsiteX1" fmla="*/ 1102429 w 1141509"/>
                  <a:gd name="connsiteY1" fmla="*/ 2453117 h 2676215"/>
                  <a:gd name="connsiteX2" fmla="*/ 177858 w 1141509"/>
                  <a:gd name="connsiteY2" fmla="*/ 2396701 h 2676215"/>
                  <a:gd name="connsiteX3" fmla="*/ 1048476 w 1141509"/>
                  <a:gd name="connsiteY3" fmla="*/ 0 h 2676215"/>
                  <a:gd name="connsiteX0" fmla="*/ 954183 w 1099925"/>
                  <a:gd name="connsiteY0" fmla="*/ 2360686 h 2699650"/>
                  <a:gd name="connsiteX1" fmla="*/ 1054144 w 1099925"/>
                  <a:gd name="connsiteY1" fmla="*/ 2527200 h 2699650"/>
                  <a:gd name="connsiteX2" fmla="*/ 177858 w 1099925"/>
                  <a:gd name="connsiteY2" fmla="*/ 2396701 h 2699650"/>
                  <a:gd name="connsiteX3" fmla="*/ 1048476 w 1099925"/>
                  <a:gd name="connsiteY3" fmla="*/ 0 h 2699650"/>
                  <a:gd name="connsiteX0" fmla="*/ 954183 w 1062270"/>
                  <a:gd name="connsiteY0" fmla="*/ 2360686 h 2715720"/>
                  <a:gd name="connsiteX1" fmla="*/ 1054144 w 1062270"/>
                  <a:gd name="connsiteY1" fmla="*/ 2527200 h 2715720"/>
                  <a:gd name="connsiteX2" fmla="*/ 177858 w 1062270"/>
                  <a:gd name="connsiteY2" fmla="*/ 2396701 h 2715720"/>
                  <a:gd name="connsiteX3" fmla="*/ 1048476 w 1062270"/>
                  <a:gd name="connsiteY3" fmla="*/ 0 h 2715720"/>
                  <a:gd name="connsiteX0" fmla="*/ 954183 w 1061912"/>
                  <a:gd name="connsiteY0" fmla="*/ 2360686 h 2729407"/>
                  <a:gd name="connsiteX1" fmla="*/ 1054144 w 1061912"/>
                  <a:gd name="connsiteY1" fmla="*/ 2527200 h 2729407"/>
                  <a:gd name="connsiteX2" fmla="*/ 177858 w 1061912"/>
                  <a:gd name="connsiteY2" fmla="*/ 2396701 h 2729407"/>
                  <a:gd name="connsiteX3" fmla="*/ 1048476 w 1061912"/>
                  <a:gd name="connsiteY3" fmla="*/ 0 h 2729407"/>
                  <a:gd name="connsiteX0" fmla="*/ 1054144 w 1061912"/>
                  <a:gd name="connsiteY0" fmla="*/ 2527200 h 2729407"/>
                  <a:gd name="connsiteX1" fmla="*/ 177858 w 1061912"/>
                  <a:gd name="connsiteY1" fmla="*/ 2396701 h 2729407"/>
                  <a:gd name="connsiteX2" fmla="*/ 1048476 w 1061912"/>
                  <a:gd name="connsiteY2" fmla="*/ 0 h 2729407"/>
                  <a:gd name="connsiteX0" fmla="*/ 1074908 w 1082338"/>
                  <a:gd name="connsiteY0" fmla="*/ 2488991 h 2714964"/>
                  <a:gd name="connsiteX1" fmla="*/ 177858 w 1082338"/>
                  <a:gd name="connsiteY1" fmla="*/ 2396701 h 2714964"/>
                  <a:gd name="connsiteX2" fmla="*/ 1048476 w 1082338"/>
                  <a:gd name="connsiteY2" fmla="*/ 0 h 2714964"/>
                  <a:gd name="connsiteX0" fmla="*/ 1074908 w 1116006"/>
                  <a:gd name="connsiteY0" fmla="*/ 2488991 h 2710075"/>
                  <a:gd name="connsiteX1" fmla="*/ 177858 w 1116006"/>
                  <a:gd name="connsiteY1" fmla="*/ 2396701 h 2710075"/>
                  <a:gd name="connsiteX2" fmla="*/ 1048476 w 1116006"/>
                  <a:gd name="connsiteY2" fmla="*/ 0 h 2710075"/>
                  <a:gd name="connsiteX0" fmla="*/ 1080069 w 1120877"/>
                  <a:gd name="connsiteY0" fmla="*/ 2430263 h 2690439"/>
                  <a:gd name="connsiteX1" fmla="*/ 177858 w 1120877"/>
                  <a:gd name="connsiteY1" fmla="*/ 2396701 h 2690439"/>
                  <a:gd name="connsiteX2" fmla="*/ 1048476 w 1120877"/>
                  <a:gd name="connsiteY2" fmla="*/ 0 h 2690439"/>
                  <a:gd name="connsiteX0" fmla="*/ 1080069 w 1176068"/>
                  <a:gd name="connsiteY0" fmla="*/ 2430263 h 2725456"/>
                  <a:gd name="connsiteX1" fmla="*/ 177858 w 1176068"/>
                  <a:gd name="connsiteY1" fmla="*/ 2396701 h 2725456"/>
                  <a:gd name="connsiteX2" fmla="*/ 1048476 w 1176068"/>
                  <a:gd name="connsiteY2" fmla="*/ 0 h 2725456"/>
                  <a:gd name="connsiteX0" fmla="*/ 1080069 w 1080069"/>
                  <a:gd name="connsiteY0" fmla="*/ 2430263 h 2754021"/>
                  <a:gd name="connsiteX1" fmla="*/ 697719 w 1080069"/>
                  <a:gd name="connsiteY1" fmla="*/ 2750137 h 2754021"/>
                  <a:gd name="connsiteX2" fmla="*/ 177858 w 1080069"/>
                  <a:gd name="connsiteY2" fmla="*/ 2396701 h 2754021"/>
                  <a:gd name="connsiteX3" fmla="*/ 1048476 w 1080069"/>
                  <a:gd name="connsiteY3" fmla="*/ 0 h 2754021"/>
                  <a:gd name="connsiteX0" fmla="*/ 1080069 w 1080069"/>
                  <a:gd name="connsiteY0" fmla="*/ 2430263 h 2750215"/>
                  <a:gd name="connsiteX1" fmla="*/ 697719 w 1080069"/>
                  <a:gd name="connsiteY1" fmla="*/ 2750137 h 2750215"/>
                  <a:gd name="connsiteX2" fmla="*/ 177858 w 1080069"/>
                  <a:gd name="connsiteY2" fmla="*/ 2396701 h 2750215"/>
                  <a:gd name="connsiteX3" fmla="*/ 1048476 w 1080069"/>
                  <a:gd name="connsiteY3" fmla="*/ 0 h 2750215"/>
                  <a:gd name="connsiteX0" fmla="*/ 1080069 w 1080069"/>
                  <a:gd name="connsiteY0" fmla="*/ 2430263 h 2738107"/>
                  <a:gd name="connsiteX1" fmla="*/ 789643 w 1080069"/>
                  <a:gd name="connsiteY1" fmla="*/ 2738025 h 2738107"/>
                  <a:gd name="connsiteX2" fmla="*/ 177858 w 1080069"/>
                  <a:gd name="connsiteY2" fmla="*/ 2396701 h 2738107"/>
                  <a:gd name="connsiteX3" fmla="*/ 1048476 w 1080069"/>
                  <a:gd name="connsiteY3" fmla="*/ 0 h 2738107"/>
                  <a:gd name="connsiteX0" fmla="*/ 1080069 w 1080069"/>
                  <a:gd name="connsiteY0" fmla="*/ 2430263 h 2738025"/>
                  <a:gd name="connsiteX1" fmla="*/ 789643 w 1080069"/>
                  <a:gd name="connsiteY1" fmla="*/ 2738025 h 2738025"/>
                  <a:gd name="connsiteX2" fmla="*/ 177858 w 1080069"/>
                  <a:gd name="connsiteY2" fmla="*/ 2396701 h 2738025"/>
                  <a:gd name="connsiteX3" fmla="*/ 1048476 w 1080069"/>
                  <a:gd name="connsiteY3" fmla="*/ 0 h 2738025"/>
                  <a:gd name="connsiteX0" fmla="*/ 1080069 w 1080069"/>
                  <a:gd name="connsiteY0" fmla="*/ 2430263 h 2738025"/>
                  <a:gd name="connsiteX1" fmla="*/ 789643 w 1080069"/>
                  <a:gd name="connsiteY1" fmla="*/ 2738025 h 2738025"/>
                  <a:gd name="connsiteX2" fmla="*/ 177858 w 1080069"/>
                  <a:gd name="connsiteY2" fmla="*/ 2396701 h 2738025"/>
                  <a:gd name="connsiteX3" fmla="*/ 1048476 w 1080069"/>
                  <a:gd name="connsiteY3" fmla="*/ 0 h 2738025"/>
                  <a:gd name="connsiteX0" fmla="*/ 1080069 w 1080069"/>
                  <a:gd name="connsiteY0" fmla="*/ 2430263 h 2744334"/>
                  <a:gd name="connsiteX1" fmla="*/ 789643 w 1080069"/>
                  <a:gd name="connsiteY1" fmla="*/ 2738025 h 2744334"/>
                  <a:gd name="connsiteX2" fmla="*/ 177858 w 1080069"/>
                  <a:gd name="connsiteY2" fmla="*/ 2396701 h 2744334"/>
                  <a:gd name="connsiteX3" fmla="*/ 1048476 w 1080069"/>
                  <a:gd name="connsiteY3" fmla="*/ 0 h 2744334"/>
                  <a:gd name="connsiteX0" fmla="*/ 1080069 w 1080069"/>
                  <a:gd name="connsiteY0" fmla="*/ 2430263 h 2744334"/>
                  <a:gd name="connsiteX1" fmla="*/ 789643 w 1080069"/>
                  <a:gd name="connsiteY1" fmla="*/ 2738025 h 2744334"/>
                  <a:gd name="connsiteX2" fmla="*/ 177858 w 1080069"/>
                  <a:gd name="connsiteY2" fmla="*/ 2396701 h 2744334"/>
                  <a:gd name="connsiteX3" fmla="*/ 1048476 w 1080069"/>
                  <a:gd name="connsiteY3" fmla="*/ 0 h 2744334"/>
                  <a:gd name="connsiteX0" fmla="*/ 1080069 w 1080069"/>
                  <a:gd name="connsiteY0" fmla="*/ 2430263 h 2757634"/>
                  <a:gd name="connsiteX1" fmla="*/ 881739 w 1080069"/>
                  <a:gd name="connsiteY1" fmla="*/ 2751688 h 2757634"/>
                  <a:gd name="connsiteX2" fmla="*/ 177858 w 1080069"/>
                  <a:gd name="connsiteY2" fmla="*/ 2396701 h 2757634"/>
                  <a:gd name="connsiteX3" fmla="*/ 1048476 w 1080069"/>
                  <a:gd name="connsiteY3" fmla="*/ 0 h 2757634"/>
                  <a:gd name="connsiteX0" fmla="*/ 1080069 w 1080069"/>
                  <a:gd name="connsiteY0" fmla="*/ 2430263 h 2779473"/>
                  <a:gd name="connsiteX1" fmla="*/ 881739 w 1080069"/>
                  <a:gd name="connsiteY1" fmla="*/ 2751688 h 2779473"/>
                  <a:gd name="connsiteX2" fmla="*/ 177858 w 1080069"/>
                  <a:gd name="connsiteY2" fmla="*/ 2396701 h 2779473"/>
                  <a:gd name="connsiteX3" fmla="*/ 1048476 w 1080069"/>
                  <a:gd name="connsiteY3" fmla="*/ 0 h 2779473"/>
                  <a:gd name="connsiteX0" fmla="*/ 1080069 w 1080069"/>
                  <a:gd name="connsiteY0" fmla="*/ 2430263 h 2779473"/>
                  <a:gd name="connsiteX1" fmla="*/ 881739 w 1080069"/>
                  <a:gd name="connsiteY1" fmla="*/ 2751688 h 2779473"/>
                  <a:gd name="connsiteX2" fmla="*/ 177858 w 1080069"/>
                  <a:gd name="connsiteY2" fmla="*/ 2396701 h 2779473"/>
                  <a:gd name="connsiteX3" fmla="*/ 1048476 w 1080069"/>
                  <a:gd name="connsiteY3" fmla="*/ 0 h 2779473"/>
                  <a:gd name="connsiteX0" fmla="*/ 1080069 w 1080069"/>
                  <a:gd name="connsiteY0" fmla="*/ 2430263 h 2705140"/>
                  <a:gd name="connsiteX1" fmla="*/ 990250 w 1080069"/>
                  <a:gd name="connsiteY1" fmla="*/ 2669668 h 2705140"/>
                  <a:gd name="connsiteX2" fmla="*/ 177858 w 1080069"/>
                  <a:gd name="connsiteY2" fmla="*/ 2396701 h 2705140"/>
                  <a:gd name="connsiteX3" fmla="*/ 1048476 w 1080069"/>
                  <a:gd name="connsiteY3" fmla="*/ 0 h 2705140"/>
                  <a:gd name="connsiteX0" fmla="*/ 1080069 w 1080069"/>
                  <a:gd name="connsiteY0" fmla="*/ 2430263 h 2686975"/>
                  <a:gd name="connsiteX1" fmla="*/ 952041 w 1080069"/>
                  <a:gd name="connsiteY1" fmla="*/ 2648904 h 2686975"/>
                  <a:gd name="connsiteX2" fmla="*/ 177858 w 1080069"/>
                  <a:gd name="connsiteY2" fmla="*/ 2396701 h 2686975"/>
                  <a:gd name="connsiteX3" fmla="*/ 1048476 w 1080069"/>
                  <a:gd name="connsiteY3" fmla="*/ 0 h 2686975"/>
                  <a:gd name="connsiteX0" fmla="*/ 1080069 w 1080069"/>
                  <a:gd name="connsiteY0" fmla="*/ 2430263 h 2704182"/>
                  <a:gd name="connsiteX1" fmla="*/ 952041 w 1080069"/>
                  <a:gd name="connsiteY1" fmla="*/ 2648904 h 2704182"/>
                  <a:gd name="connsiteX2" fmla="*/ 177858 w 1080069"/>
                  <a:gd name="connsiteY2" fmla="*/ 2396701 h 2704182"/>
                  <a:gd name="connsiteX3" fmla="*/ 1048476 w 1080069"/>
                  <a:gd name="connsiteY3" fmla="*/ 0 h 2704182"/>
                  <a:gd name="connsiteX0" fmla="*/ 1080069 w 1080069"/>
                  <a:gd name="connsiteY0" fmla="*/ 2430263 h 2718250"/>
                  <a:gd name="connsiteX1" fmla="*/ 952041 w 1080069"/>
                  <a:gd name="connsiteY1" fmla="*/ 2648904 h 2718250"/>
                  <a:gd name="connsiteX2" fmla="*/ 177858 w 1080069"/>
                  <a:gd name="connsiteY2" fmla="*/ 2396701 h 2718250"/>
                  <a:gd name="connsiteX3" fmla="*/ 1048476 w 1080069"/>
                  <a:gd name="connsiteY3" fmla="*/ 0 h 2718250"/>
                  <a:gd name="connsiteX0" fmla="*/ 1080069 w 1080069"/>
                  <a:gd name="connsiteY0" fmla="*/ 2430263 h 2718250"/>
                  <a:gd name="connsiteX1" fmla="*/ 952041 w 1080069"/>
                  <a:gd name="connsiteY1" fmla="*/ 2648904 h 2718250"/>
                  <a:gd name="connsiteX2" fmla="*/ 177858 w 1080069"/>
                  <a:gd name="connsiteY2" fmla="*/ 2396701 h 2718250"/>
                  <a:gd name="connsiteX3" fmla="*/ 1048476 w 1080069"/>
                  <a:gd name="connsiteY3" fmla="*/ 0 h 2718250"/>
                  <a:gd name="connsiteX0" fmla="*/ 1031366 w 1048476"/>
                  <a:gd name="connsiteY0" fmla="*/ 2501177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1031366 w 1048476"/>
                  <a:gd name="connsiteY0" fmla="*/ 2501177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1021858 w 1048476"/>
                  <a:gd name="connsiteY0" fmla="*/ 2502430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1021858 w 1048476"/>
                  <a:gd name="connsiteY0" fmla="*/ 2502430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1021858 w 1048476"/>
                  <a:gd name="connsiteY0" fmla="*/ 2502430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952041 w 1048476"/>
                  <a:gd name="connsiteY0" fmla="*/ 2648904 h 2718250"/>
                  <a:gd name="connsiteX1" fmla="*/ 177858 w 1048476"/>
                  <a:gd name="connsiteY1" fmla="*/ 2396701 h 2718250"/>
                  <a:gd name="connsiteX2" fmla="*/ 1048476 w 1048476"/>
                  <a:gd name="connsiteY2" fmla="*/ 0 h 2718250"/>
                  <a:gd name="connsiteX0" fmla="*/ 952041 w 1048476"/>
                  <a:gd name="connsiteY0" fmla="*/ 2648904 h 2755606"/>
                  <a:gd name="connsiteX1" fmla="*/ 177858 w 1048476"/>
                  <a:gd name="connsiteY1" fmla="*/ 2396701 h 2755606"/>
                  <a:gd name="connsiteX2" fmla="*/ 1048476 w 1048476"/>
                  <a:gd name="connsiteY2" fmla="*/ 0 h 2755606"/>
                  <a:gd name="connsiteX0" fmla="*/ 952041 w 1048476"/>
                  <a:gd name="connsiteY0" fmla="*/ 2648904 h 2730455"/>
                  <a:gd name="connsiteX1" fmla="*/ 177858 w 1048476"/>
                  <a:gd name="connsiteY1" fmla="*/ 2396701 h 2730455"/>
                  <a:gd name="connsiteX2" fmla="*/ 1048476 w 1048476"/>
                  <a:gd name="connsiteY2" fmla="*/ 0 h 27304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48476" h="2730455">
                    <a:moveTo>
                      <a:pt x="952041" y="2648904"/>
                    </a:moveTo>
                    <a:cubicBezTo>
                      <a:pt x="812554" y="2848265"/>
                      <a:pt x="420287" y="2650337"/>
                      <a:pt x="177858" y="2396701"/>
                    </a:cubicBezTo>
                    <a:cubicBezTo>
                      <a:pt x="-347100" y="1855584"/>
                      <a:pt x="394419" y="860965"/>
                      <a:pt x="1048476" y="0"/>
                    </a:cubicBezTo>
                  </a:path>
                </a:pathLst>
              </a:custGeom>
              <a:ln w="38100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Oval 269"/>
              <p:cNvSpPr/>
              <p:nvPr/>
            </p:nvSpPr>
            <p:spPr>
              <a:xfrm>
                <a:off x="4623362" y="1034150"/>
                <a:ext cx="364959" cy="364959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7889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val 63"/>
          <p:cNvSpPr/>
          <p:nvPr/>
        </p:nvSpPr>
        <p:spPr>
          <a:xfrm>
            <a:off x="2339913" y="1472711"/>
            <a:ext cx="4083174" cy="408317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Time delay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524000" y="6231082"/>
            <a:ext cx="5943600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600200" y="713509"/>
            <a:ext cx="258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J</a:t>
            </a:r>
            <a:endParaRPr lang="en-US" i="1" dirty="0">
              <a:solidFill>
                <a:srgbClr val="FFFF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4114800" y="1152512"/>
            <a:ext cx="762000" cy="739050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 flipV="1">
            <a:off x="5943600" y="3032760"/>
            <a:ext cx="800100" cy="820004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1905000" y="3124200"/>
            <a:ext cx="762000" cy="711351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V="1">
            <a:off x="4038600" y="5063838"/>
            <a:ext cx="685800" cy="648126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/>
          <p:cNvSpPr/>
          <p:nvPr/>
        </p:nvSpPr>
        <p:spPr>
          <a:xfrm>
            <a:off x="6248400" y="3368841"/>
            <a:ext cx="364959" cy="36495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 rot="2603646">
            <a:off x="1895461" y="1267551"/>
            <a:ext cx="4838700" cy="4559452"/>
            <a:chOff x="2057400" y="1304912"/>
            <a:chExt cx="4838700" cy="4559452"/>
          </a:xfrm>
        </p:grpSpPr>
        <p:cxnSp>
          <p:nvCxnSpPr>
            <p:cNvPr id="32" name="Straight Arrow Connector 31"/>
            <p:cNvCxnSpPr/>
            <p:nvPr/>
          </p:nvCxnSpPr>
          <p:spPr>
            <a:xfrm flipH="1">
              <a:off x="4267200" y="1304912"/>
              <a:ext cx="762000" cy="739050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H="1" flipV="1">
              <a:off x="6096000" y="3124200"/>
              <a:ext cx="800100" cy="820004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2057400" y="3276600"/>
              <a:ext cx="762000" cy="711351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flipV="1">
              <a:off x="4191000" y="5216238"/>
              <a:ext cx="685800" cy="648126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7" name="Picture 2" descr="C:\Users\dliao\Documents\My Notebook\Physics\UCSF PostDoc\UCSFMatLab\PIBSTutorial\PIBS-SSA\SingleCloc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3387"/>
            <a:ext cx="696713" cy="696713"/>
          </a:xfrm>
          <a:prstGeom prst="rect">
            <a:avLst/>
          </a:prstGeom>
          <a:noFill/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7504686" y="604485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524000" y="800100"/>
            <a:ext cx="0" cy="54102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 rot="450387">
            <a:off x="3580883" y="1131465"/>
            <a:ext cx="1182949" cy="2704318"/>
          </a:xfrm>
          <a:custGeom>
            <a:avLst/>
            <a:gdLst>
              <a:gd name="connsiteX0" fmla="*/ 872874 w 1938300"/>
              <a:gd name="connsiteY0" fmla="*/ 1773381 h 2813059"/>
              <a:gd name="connsiteX1" fmla="*/ 1233092 w 1938300"/>
              <a:gd name="connsiteY1" fmla="*/ 1385454 h 2813059"/>
              <a:gd name="connsiteX2" fmla="*/ 1773420 w 1938300"/>
              <a:gd name="connsiteY2" fmla="*/ 1690254 h 2813059"/>
              <a:gd name="connsiteX3" fmla="*/ 1898111 w 1938300"/>
              <a:gd name="connsiteY3" fmla="*/ 2313709 h 2813059"/>
              <a:gd name="connsiteX4" fmla="*/ 1149965 w 1938300"/>
              <a:gd name="connsiteY4" fmla="*/ 2798618 h 2813059"/>
              <a:gd name="connsiteX5" fmla="*/ 38 w 1938300"/>
              <a:gd name="connsiteY5" fmla="*/ 1745672 h 2813059"/>
              <a:gd name="connsiteX6" fmla="*/ 1108401 w 1938300"/>
              <a:gd name="connsiteY6" fmla="*/ 0 h 2813059"/>
              <a:gd name="connsiteX0" fmla="*/ 831313 w 1896739"/>
              <a:gd name="connsiteY0" fmla="*/ 1773381 h 2820500"/>
              <a:gd name="connsiteX1" fmla="*/ 1191531 w 1896739"/>
              <a:gd name="connsiteY1" fmla="*/ 1385454 h 2820500"/>
              <a:gd name="connsiteX2" fmla="*/ 1731859 w 1896739"/>
              <a:gd name="connsiteY2" fmla="*/ 1690254 h 2820500"/>
              <a:gd name="connsiteX3" fmla="*/ 1856550 w 1896739"/>
              <a:gd name="connsiteY3" fmla="*/ 2313709 h 2820500"/>
              <a:gd name="connsiteX4" fmla="*/ 1108404 w 1896739"/>
              <a:gd name="connsiteY4" fmla="*/ 2798618 h 2820500"/>
              <a:gd name="connsiteX5" fmla="*/ 41 w 1896739"/>
              <a:gd name="connsiteY5" fmla="*/ 1579418 h 2820500"/>
              <a:gd name="connsiteX6" fmla="*/ 1066840 w 1896739"/>
              <a:gd name="connsiteY6" fmla="*/ 0 h 2820500"/>
              <a:gd name="connsiteX0" fmla="*/ 836138 w 1929779"/>
              <a:gd name="connsiteY0" fmla="*/ 1773381 h 2688185"/>
              <a:gd name="connsiteX1" fmla="*/ 1196356 w 1929779"/>
              <a:gd name="connsiteY1" fmla="*/ 1385454 h 2688185"/>
              <a:gd name="connsiteX2" fmla="*/ 1736684 w 1929779"/>
              <a:gd name="connsiteY2" fmla="*/ 1690254 h 2688185"/>
              <a:gd name="connsiteX3" fmla="*/ 1861375 w 1929779"/>
              <a:gd name="connsiteY3" fmla="*/ 2313709 h 2688185"/>
              <a:gd name="connsiteX4" fmla="*/ 725301 w 1929779"/>
              <a:gd name="connsiteY4" fmla="*/ 2660072 h 2688185"/>
              <a:gd name="connsiteX5" fmla="*/ 4866 w 1929779"/>
              <a:gd name="connsiteY5" fmla="*/ 1579418 h 2688185"/>
              <a:gd name="connsiteX6" fmla="*/ 1071665 w 1929779"/>
              <a:gd name="connsiteY6" fmla="*/ 0 h 2688185"/>
              <a:gd name="connsiteX0" fmla="*/ 835897 w 1929538"/>
              <a:gd name="connsiteY0" fmla="*/ 1773381 h 2734724"/>
              <a:gd name="connsiteX1" fmla="*/ 1196115 w 1929538"/>
              <a:gd name="connsiteY1" fmla="*/ 1385454 h 2734724"/>
              <a:gd name="connsiteX2" fmla="*/ 1736443 w 1929538"/>
              <a:gd name="connsiteY2" fmla="*/ 1690254 h 2734724"/>
              <a:gd name="connsiteX3" fmla="*/ 1861134 w 1929538"/>
              <a:gd name="connsiteY3" fmla="*/ 2313709 h 2734724"/>
              <a:gd name="connsiteX4" fmla="*/ 725060 w 1929538"/>
              <a:gd name="connsiteY4" fmla="*/ 2660072 h 2734724"/>
              <a:gd name="connsiteX5" fmla="*/ 4625 w 1929538"/>
              <a:gd name="connsiteY5" fmla="*/ 1579418 h 2734724"/>
              <a:gd name="connsiteX6" fmla="*/ 1071424 w 1929538"/>
              <a:gd name="connsiteY6" fmla="*/ 0 h 2734724"/>
              <a:gd name="connsiteX0" fmla="*/ 835974 w 1844952"/>
              <a:gd name="connsiteY0" fmla="*/ 1773381 h 2689961"/>
              <a:gd name="connsiteX1" fmla="*/ 1196192 w 1844952"/>
              <a:gd name="connsiteY1" fmla="*/ 1385454 h 2689961"/>
              <a:gd name="connsiteX2" fmla="*/ 1736520 w 1844952"/>
              <a:gd name="connsiteY2" fmla="*/ 1690254 h 2689961"/>
              <a:gd name="connsiteX3" fmla="*/ 1750374 w 1844952"/>
              <a:gd name="connsiteY3" fmla="*/ 2327564 h 2689961"/>
              <a:gd name="connsiteX4" fmla="*/ 725137 w 1844952"/>
              <a:gd name="connsiteY4" fmla="*/ 2660072 h 2689961"/>
              <a:gd name="connsiteX5" fmla="*/ 4702 w 1844952"/>
              <a:gd name="connsiteY5" fmla="*/ 1579418 h 2689961"/>
              <a:gd name="connsiteX6" fmla="*/ 1071501 w 1844952"/>
              <a:gd name="connsiteY6" fmla="*/ 0 h 2689961"/>
              <a:gd name="connsiteX0" fmla="*/ 835974 w 1794826"/>
              <a:gd name="connsiteY0" fmla="*/ 1773381 h 2701403"/>
              <a:gd name="connsiteX1" fmla="*/ 1196192 w 1794826"/>
              <a:gd name="connsiteY1" fmla="*/ 1385454 h 2701403"/>
              <a:gd name="connsiteX2" fmla="*/ 1736520 w 1794826"/>
              <a:gd name="connsiteY2" fmla="*/ 1690254 h 2701403"/>
              <a:gd name="connsiteX3" fmla="*/ 1750374 w 1794826"/>
              <a:gd name="connsiteY3" fmla="*/ 2327564 h 2701403"/>
              <a:gd name="connsiteX4" fmla="*/ 725137 w 1794826"/>
              <a:gd name="connsiteY4" fmla="*/ 2660072 h 2701403"/>
              <a:gd name="connsiteX5" fmla="*/ 4702 w 1794826"/>
              <a:gd name="connsiteY5" fmla="*/ 1579418 h 2701403"/>
              <a:gd name="connsiteX6" fmla="*/ 1071501 w 1794826"/>
              <a:gd name="connsiteY6" fmla="*/ 0 h 2701403"/>
              <a:gd name="connsiteX0" fmla="*/ 835974 w 1758983"/>
              <a:gd name="connsiteY0" fmla="*/ 1773381 h 2693893"/>
              <a:gd name="connsiteX1" fmla="*/ 1196192 w 1758983"/>
              <a:gd name="connsiteY1" fmla="*/ 1385454 h 2693893"/>
              <a:gd name="connsiteX2" fmla="*/ 1750374 w 1758983"/>
              <a:gd name="connsiteY2" fmla="*/ 2327564 h 2693893"/>
              <a:gd name="connsiteX3" fmla="*/ 725137 w 1758983"/>
              <a:gd name="connsiteY3" fmla="*/ 2660072 h 2693893"/>
              <a:gd name="connsiteX4" fmla="*/ 4702 w 1758983"/>
              <a:gd name="connsiteY4" fmla="*/ 1579418 h 2693893"/>
              <a:gd name="connsiteX5" fmla="*/ 1071501 w 1758983"/>
              <a:gd name="connsiteY5" fmla="*/ 0 h 2693893"/>
              <a:gd name="connsiteX0" fmla="*/ 835974 w 1784167"/>
              <a:gd name="connsiteY0" fmla="*/ 1773381 h 2693114"/>
              <a:gd name="connsiteX1" fmla="*/ 1473283 w 1784167"/>
              <a:gd name="connsiteY1" fmla="*/ 1440872 h 2693114"/>
              <a:gd name="connsiteX2" fmla="*/ 1750374 w 1784167"/>
              <a:gd name="connsiteY2" fmla="*/ 2327564 h 2693114"/>
              <a:gd name="connsiteX3" fmla="*/ 725137 w 1784167"/>
              <a:gd name="connsiteY3" fmla="*/ 2660072 h 2693114"/>
              <a:gd name="connsiteX4" fmla="*/ 4702 w 1784167"/>
              <a:gd name="connsiteY4" fmla="*/ 1579418 h 2693114"/>
              <a:gd name="connsiteX5" fmla="*/ 1071501 w 1784167"/>
              <a:gd name="connsiteY5" fmla="*/ 0 h 2693114"/>
              <a:gd name="connsiteX0" fmla="*/ 835974 w 1830746"/>
              <a:gd name="connsiteY0" fmla="*/ 1773381 h 2693114"/>
              <a:gd name="connsiteX1" fmla="*/ 1473283 w 1830746"/>
              <a:gd name="connsiteY1" fmla="*/ 1440872 h 2693114"/>
              <a:gd name="connsiteX2" fmla="*/ 1750374 w 1830746"/>
              <a:gd name="connsiteY2" fmla="*/ 2327564 h 2693114"/>
              <a:gd name="connsiteX3" fmla="*/ 725137 w 1830746"/>
              <a:gd name="connsiteY3" fmla="*/ 2660072 h 2693114"/>
              <a:gd name="connsiteX4" fmla="*/ 4702 w 1830746"/>
              <a:gd name="connsiteY4" fmla="*/ 1579418 h 2693114"/>
              <a:gd name="connsiteX5" fmla="*/ 1071501 w 1830746"/>
              <a:gd name="connsiteY5" fmla="*/ 0 h 2693114"/>
              <a:gd name="connsiteX0" fmla="*/ 835974 w 1854589"/>
              <a:gd name="connsiteY0" fmla="*/ 1773381 h 2692001"/>
              <a:gd name="connsiteX1" fmla="*/ 1528701 w 1854589"/>
              <a:gd name="connsiteY1" fmla="*/ 1523999 h 2692001"/>
              <a:gd name="connsiteX2" fmla="*/ 1750374 w 1854589"/>
              <a:gd name="connsiteY2" fmla="*/ 2327564 h 2692001"/>
              <a:gd name="connsiteX3" fmla="*/ 725137 w 1854589"/>
              <a:gd name="connsiteY3" fmla="*/ 2660072 h 2692001"/>
              <a:gd name="connsiteX4" fmla="*/ 4702 w 1854589"/>
              <a:gd name="connsiteY4" fmla="*/ 1579418 h 2692001"/>
              <a:gd name="connsiteX5" fmla="*/ 1071501 w 1854589"/>
              <a:gd name="connsiteY5" fmla="*/ 0 h 2692001"/>
              <a:gd name="connsiteX0" fmla="*/ 835974 w 1806195"/>
              <a:gd name="connsiteY0" fmla="*/ 1773381 h 2692001"/>
              <a:gd name="connsiteX1" fmla="*/ 1528701 w 1806195"/>
              <a:gd name="connsiteY1" fmla="*/ 1523999 h 2692001"/>
              <a:gd name="connsiteX2" fmla="*/ 1750374 w 1806195"/>
              <a:gd name="connsiteY2" fmla="*/ 2327564 h 2692001"/>
              <a:gd name="connsiteX3" fmla="*/ 725137 w 1806195"/>
              <a:gd name="connsiteY3" fmla="*/ 2660072 h 2692001"/>
              <a:gd name="connsiteX4" fmla="*/ 4702 w 1806195"/>
              <a:gd name="connsiteY4" fmla="*/ 1579418 h 2692001"/>
              <a:gd name="connsiteX5" fmla="*/ 1071501 w 1806195"/>
              <a:gd name="connsiteY5" fmla="*/ 0 h 2692001"/>
              <a:gd name="connsiteX0" fmla="*/ 974520 w 1791347"/>
              <a:gd name="connsiteY0" fmla="*/ 1842654 h 2692001"/>
              <a:gd name="connsiteX1" fmla="*/ 1528701 w 1791347"/>
              <a:gd name="connsiteY1" fmla="*/ 1523999 h 2692001"/>
              <a:gd name="connsiteX2" fmla="*/ 1750374 w 1791347"/>
              <a:gd name="connsiteY2" fmla="*/ 2327564 h 2692001"/>
              <a:gd name="connsiteX3" fmla="*/ 725137 w 1791347"/>
              <a:gd name="connsiteY3" fmla="*/ 2660072 h 2692001"/>
              <a:gd name="connsiteX4" fmla="*/ 4702 w 1791347"/>
              <a:gd name="connsiteY4" fmla="*/ 1579418 h 2692001"/>
              <a:gd name="connsiteX5" fmla="*/ 1071501 w 1791347"/>
              <a:gd name="connsiteY5" fmla="*/ 0 h 2692001"/>
              <a:gd name="connsiteX0" fmla="*/ 900032 w 1716859"/>
              <a:gd name="connsiteY0" fmla="*/ 1842654 h 2691609"/>
              <a:gd name="connsiteX1" fmla="*/ 1454213 w 1716859"/>
              <a:gd name="connsiteY1" fmla="*/ 1523999 h 2691609"/>
              <a:gd name="connsiteX2" fmla="*/ 1675886 w 1716859"/>
              <a:gd name="connsiteY2" fmla="*/ 2327564 h 2691609"/>
              <a:gd name="connsiteX3" fmla="*/ 650649 w 1716859"/>
              <a:gd name="connsiteY3" fmla="*/ 2660072 h 2691609"/>
              <a:gd name="connsiteX4" fmla="*/ 5325 w 1716859"/>
              <a:gd name="connsiteY4" fmla="*/ 1585950 h 2691609"/>
              <a:gd name="connsiteX5" fmla="*/ 997013 w 1716859"/>
              <a:gd name="connsiteY5" fmla="*/ 0 h 2691609"/>
              <a:gd name="connsiteX0" fmla="*/ 894707 w 1711534"/>
              <a:gd name="connsiteY0" fmla="*/ 1842654 h 2691609"/>
              <a:gd name="connsiteX1" fmla="*/ 1448888 w 1711534"/>
              <a:gd name="connsiteY1" fmla="*/ 1523999 h 2691609"/>
              <a:gd name="connsiteX2" fmla="*/ 1670561 w 1711534"/>
              <a:gd name="connsiteY2" fmla="*/ 2327564 h 2691609"/>
              <a:gd name="connsiteX3" fmla="*/ 645324 w 1711534"/>
              <a:gd name="connsiteY3" fmla="*/ 2660072 h 2691609"/>
              <a:gd name="connsiteX4" fmla="*/ 0 w 1711534"/>
              <a:gd name="connsiteY4" fmla="*/ 1585950 h 2691609"/>
              <a:gd name="connsiteX5" fmla="*/ 991688 w 1711534"/>
              <a:gd name="connsiteY5" fmla="*/ 0 h 2691609"/>
              <a:gd name="connsiteX0" fmla="*/ 894707 w 1711534"/>
              <a:gd name="connsiteY0" fmla="*/ 1842654 h 2691609"/>
              <a:gd name="connsiteX1" fmla="*/ 1448888 w 1711534"/>
              <a:gd name="connsiteY1" fmla="*/ 1523999 h 2691609"/>
              <a:gd name="connsiteX2" fmla="*/ 1670561 w 1711534"/>
              <a:gd name="connsiteY2" fmla="*/ 2327564 h 2691609"/>
              <a:gd name="connsiteX3" fmla="*/ 645324 w 1711534"/>
              <a:gd name="connsiteY3" fmla="*/ 2660072 h 2691609"/>
              <a:gd name="connsiteX4" fmla="*/ 0 w 1711534"/>
              <a:gd name="connsiteY4" fmla="*/ 1585950 h 2691609"/>
              <a:gd name="connsiteX5" fmla="*/ 991688 w 1711534"/>
              <a:gd name="connsiteY5" fmla="*/ 0 h 2691609"/>
              <a:gd name="connsiteX0" fmla="*/ 884910 w 1701737"/>
              <a:gd name="connsiteY0" fmla="*/ 1842654 h 2703490"/>
              <a:gd name="connsiteX1" fmla="*/ 1439091 w 1701737"/>
              <a:gd name="connsiteY1" fmla="*/ 1523999 h 2703490"/>
              <a:gd name="connsiteX2" fmla="*/ 1660764 w 1701737"/>
              <a:gd name="connsiteY2" fmla="*/ 2327564 h 2703490"/>
              <a:gd name="connsiteX3" fmla="*/ 635527 w 1701737"/>
              <a:gd name="connsiteY3" fmla="*/ 2660072 h 2703490"/>
              <a:gd name="connsiteX4" fmla="*/ 0 w 1701737"/>
              <a:gd name="connsiteY4" fmla="*/ 1393273 h 2703490"/>
              <a:gd name="connsiteX5" fmla="*/ 981891 w 1701737"/>
              <a:gd name="connsiteY5" fmla="*/ 0 h 2703490"/>
              <a:gd name="connsiteX0" fmla="*/ 884910 w 1692146"/>
              <a:gd name="connsiteY0" fmla="*/ 1842654 h 2490285"/>
              <a:gd name="connsiteX1" fmla="*/ 1439091 w 1692146"/>
              <a:gd name="connsiteY1" fmla="*/ 1523999 h 2490285"/>
              <a:gd name="connsiteX2" fmla="*/ 1660764 w 1692146"/>
              <a:gd name="connsiteY2" fmla="*/ 2327564 h 2490285"/>
              <a:gd name="connsiteX3" fmla="*/ 782484 w 1692146"/>
              <a:gd name="connsiteY3" fmla="*/ 2408612 h 2490285"/>
              <a:gd name="connsiteX4" fmla="*/ 0 w 1692146"/>
              <a:gd name="connsiteY4" fmla="*/ 1393273 h 2490285"/>
              <a:gd name="connsiteX5" fmla="*/ 981891 w 1692146"/>
              <a:gd name="connsiteY5" fmla="*/ 0 h 2490285"/>
              <a:gd name="connsiteX0" fmla="*/ 884910 w 1687796"/>
              <a:gd name="connsiteY0" fmla="*/ 1842654 h 2449941"/>
              <a:gd name="connsiteX1" fmla="*/ 1439091 w 1687796"/>
              <a:gd name="connsiteY1" fmla="*/ 1523999 h 2449941"/>
              <a:gd name="connsiteX2" fmla="*/ 1660764 w 1687796"/>
              <a:gd name="connsiteY2" fmla="*/ 2327564 h 2449941"/>
              <a:gd name="connsiteX3" fmla="*/ 851064 w 1687796"/>
              <a:gd name="connsiteY3" fmla="*/ 2349829 h 2449941"/>
              <a:gd name="connsiteX4" fmla="*/ 0 w 1687796"/>
              <a:gd name="connsiteY4" fmla="*/ 1393273 h 2449941"/>
              <a:gd name="connsiteX5" fmla="*/ 981891 w 1687796"/>
              <a:gd name="connsiteY5" fmla="*/ 0 h 2449941"/>
              <a:gd name="connsiteX0" fmla="*/ 884910 w 1687796"/>
              <a:gd name="connsiteY0" fmla="*/ 1842654 h 2415932"/>
              <a:gd name="connsiteX1" fmla="*/ 1439091 w 1687796"/>
              <a:gd name="connsiteY1" fmla="*/ 1523999 h 2415932"/>
              <a:gd name="connsiteX2" fmla="*/ 1660764 w 1687796"/>
              <a:gd name="connsiteY2" fmla="*/ 2327564 h 2415932"/>
              <a:gd name="connsiteX3" fmla="*/ 851064 w 1687796"/>
              <a:gd name="connsiteY3" fmla="*/ 2349829 h 2415932"/>
              <a:gd name="connsiteX4" fmla="*/ 0 w 1687796"/>
              <a:gd name="connsiteY4" fmla="*/ 1393273 h 2415932"/>
              <a:gd name="connsiteX5" fmla="*/ 981891 w 1687796"/>
              <a:gd name="connsiteY5" fmla="*/ 0 h 2415932"/>
              <a:gd name="connsiteX0" fmla="*/ 884910 w 1472707"/>
              <a:gd name="connsiteY0" fmla="*/ 1842654 h 2367195"/>
              <a:gd name="connsiteX1" fmla="*/ 1439091 w 1472707"/>
              <a:gd name="connsiteY1" fmla="*/ 1523999 h 2367195"/>
              <a:gd name="connsiteX2" fmla="*/ 1350521 w 1472707"/>
              <a:gd name="connsiteY2" fmla="*/ 1974867 h 2367195"/>
              <a:gd name="connsiteX3" fmla="*/ 851064 w 1472707"/>
              <a:gd name="connsiteY3" fmla="*/ 2349829 h 2367195"/>
              <a:gd name="connsiteX4" fmla="*/ 0 w 1472707"/>
              <a:gd name="connsiteY4" fmla="*/ 1393273 h 2367195"/>
              <a:gd name="connsiteX5" fmla="*/ 981891 w 1472707"/>
              <a:gd name="connsiteY5" fmla="*/ 0 h 2367195"/>
              <a:gd name="connsiteX0" fmla="*/ 884910 w 1477730"/>
              <a:gd name="connsiteY0" fmla="*/ 1842654 h 2317004"/>
              <a:gd name="connsiteX1" fmla="*/ 1439091 w 1477730"/>
              <a:gd name="connsiteY1" fmla="*/ 1523999 h 2317004"/>
              <a:gd name="connsiteX2" fmla="*/ 1350521 w 1477730"/>
              <a:gd name="connsiteY2" fmla="*/ 1974867 h 2317004"/>
              <a:gd name="connsiteX3" fmla="*/ 707372 w 1477730"/>
              <a:gd name="connsiteY3" fmla="*/ 2297577 h 2317004"/>
              <a:gd name="connsiteX4" fmla="*/ 0 w 1477730"/>
              <a:gd name="connsiteY4" fmla="*/ 1393273 h 2317004"/>
              <a:gd name="connsiteX5" fmla="*/ 981891 w 1477730"/>
              <a:gd name="connsiteY5" fmla="*/ 0 h 2317004"/>
              <a:gd name="connsiteX0" fmla="*/ 884910 w 1477730"/>
              <a:gd name="connsiteY0" fmla="*/ 1842654 h 2306054"/>
              <a:gd name="connsiteX1" fmla="*/ 1439091 w 1477730"/>
              <a:gd name="connsiteY1" fmla="*/ 1523999 h 2306054"/>
              <a:gd name="connsiteX2" fmla="*/ 1350521 w 1477730"/>
              <a:gd name="connsiteY2" fmla="*/ 1974867 h 2306054"/>
              <a:gd name="connsiteX3" fmla="*/ 707372 w 1477730"/>
              <a:gd name="connsiteY3" fmla="*/ 2297577 h 2306054"/>
              <a:gd name="connsiteX4" fmla="*/ 0 w 1477730"/>
              <a:gd name="connsiteY4" fmla="*/ 1393273 h 2306054"/>
              <a:gd name="connsiteX5" fmla="*/ 981891 w 1477730"/>
              <a:gd name="connsiteY5" fmla="*/ 0 h 2306054"/>
              <a:gd name="connsiteX0" fmla="*/ 884910 w 1358170"/>
              <a:gd name="connsiteY0" fmla="*/ 1842654 h 2305685"/>
              <a:gd name="connsiteX1" fmla="*/ 1050471 w 1358170"/>
              <a:gd name="connsiteY1" fmla="*/ 1608908 h 2305685"/>
              <a:gd name="connsiteX2" fmla="*/ 1350521 w 1358170"/>
              <a:gd name="connsiteY2" fmla="*/ 1974867 h 2305685"/>
              <a:gd name="connsiteX3" fmla="*/ 707372 w 1358170"/>
              <a:gd name="connsiteY3" fmla="*/ 2297577 h 2305685"/>
              <a:gd name="connsiteX4" fmla="*/ 0 w 1358170"/>
              <a:gd name="connsiteY4" fmla="*/ 1393273 h 2305685"/>
              <a:gd name="connsiteX5" fmla="*/ 981891 w 1358170"/>
              <a:gd name="connsiteY5" fmla="*/ 0 h 2305685"/>
              <a:gd name="connsiteX0" fmla="*/ 884910 w 1247083"/>
              <a:gd name="connsiteY0" fmla="*/ 1842654 h 2323930"/>
              <a:gd name="connsiteX1" fmla="*/ 1050471 w 1247083"/>
              <a:gd name="connsiteY1" fmla="*/ 1608908 h 2323930"/>
              <a:gd name="connsiteX2" fmla="*/ 1236221 w 1247083"/>
              <a:gd name="connsiteY2" fmla="*/ 2040181 h 2323930"/>
              <a:gd name="connsiteX3" fmla="*/ 707372 w 1247083"/>
              <a:gd name="connsiteY3" fmla="*/ 2297577 h 2323930"/>
              <a:gd name="connsiteX4" fmla="*/ 0 w 1247083"/>
              <a:gd name="connsiteY4" fmla="*/ 1393273 h 2323930"/>
              <a:gd name="connsiteX5" fmla="*/ 981891 w 1247083"/>
              <a:gd name="connsiteY5" fmla="*/ 0 h 2323930"/>
              <a:gd name="connsiteX0" fmla="*/ 884910 w 1242935"/>
              <a:gd name="connsiteY0" fmla="*/ 1842654 h 2323275"/>
              <a:gd name="connsiteX1" fmla="*/ 998219 w 1242935"/>
              <a:gd name="connsiteY1" fmla="*/ 1664425 h 2323275"/>
              <a:gd name="connsiteX2" fmla="*/ 1236221 w 1242935"/>
              <a:gd name="connsiteY2" fmla="*/ 2040181 h 2323275"/>
              <a:gd name="connsiteX3" fmla="*/ 707372 w 1242935"/>
              <a:gd name="connsiteY3" fmla="*/ 2297577 h 2323275"/>
              <a:gd name="connsiteX4" fmla="*/ 0 w 1242935"/>
              <a:gd name="connsiteY4" fmla="*/ 1393273 h 2323275"/>
              <a:gd name="connsiteX5" fmla="*/ 981891 w 1242935"/>
              <a:gd name="connsiteY5" fmla="*/ 0 h 2323275"/>
              <a:gd name="connsiteX0" fmla="*/ 884910 w 1238219"/>
              <a:gd name="connsiteY0" fmla="*/ 1842654 h 2321358"/>
              <a:gd name="connsiteX1" fmla="*/ 1236221 w 1238219"/>
              <a:gd name="connsiteY1" fmla="*/ 2040181 h 2321358"/>
              <a:gd name="connsiteX2" fmla="*/ 707372 w 1238219"/>
              <a:gd name="connsiteY2" fmla="*/ 2297577 h 2321358"/>
              <a:gd name="connsiteX3" fmla="*/ 0 w 1238219"/>
              <a:gd name="connsiteY3" fmla="*/ 1393273 h 2321358"/>
              <a:gd name="connsiteX4" fmla="*/ 981891 w 1238219"/>
              <a:gd name="connsiteY4" fmla="*/ 0 h 2321358"/>
              <a:gd name="connsiteX0" fmla="*/ 884910 w 1241149"/>
              <a:gd name="connsiteY0" fmla="*/ 1842654 h 2321358"/>
              <a:gd name="connsiteX1" fmla="*/ 1236221 w 1241149"/>
              <a:gd name="connsiteY1" fmla="*/ 2040181 h 2321358"/>
              <a:gd name="connsiteX2" fmla="*/ 707372 w 1241149"/>
              <a:gd name="connsiteY2" fmla="*/ 2297577 h 2321358"/>
              <a:gd name="connsiteX3" fmla="*/ 0 w 1241149"/>
              <a:gd name="connsiteY3" fmla="*/ 1393273 h 2321358"/>
              <a:gd name="connsiteX4" fmla="*/ 981891 w 1241149"/>
              <a:gd name="connsiteY4" fmla="*/ 0 h 2321358"/>
              <a:gd name="connsiteX0" fmla="*/ 884910 w 1247633"/>
              <a:gd name="connsiteY0" fmla="*/ 1842654 h 2321358"/>
              <a:gd name="connsiteX1" fmla="*/ 1236221 w 1247633"/>
              <a:gd name="connsiteY1" fmla="*/ 2040181 h 2321358"/>
              <a:gd name="connsiteX2" fmla="*/ 707372 w 1247633"/>
              <a:gd name="connsiteY2" fmla="*/ 2297577 h 2321358"/>
              <a:gd name="connsiteX3" fmla="*/ 0 w 1247633"/>
              <a:gd name="connsiteY3" fmla="*/ 1393273 h 2321358"/>
              <a:gd name="connsiteX4" fmla="*/ 981891 w 1247633"/>
              <a:gd name="connsiteY4" fmla="*/ 0 h 2321358"/>
              <a:gd name="connsiteX0" fmla="*/ 884910 w 1358119"/>
              <a:gd name="connsiteY0" fmla="*/ 1842654 h 2312492"/>
              <a:gd name="connsiteX1" fmla="*/ 1353787 w 1358119"/>
              <a:gd name="connsiteY1" fmla="*/ 1948741 h 2312492"/>
              <a:gd name="connsiteX2" fmla="*/ 707372 w 1358119"/>
              <a:gd name="connsiteY2" fmla="*/ 2297577 h 2312492"/>
              <a:gd name="connsiteX3" fmla="*/ 0 w 1358119"/>
              <a:gd name="connsiteY3" fmla="*/ 1393273 h 2312492"/>
              <a:gd name="connsiteX4" fmla="*/ 981891 w 1358119"/>
              <a:gd name="connsiteY4" fmla="*/ 0 h 2312492"/>
              <a:gd name="connsiteX0" fmla="*/ 884910 w 1355424"/>
              <a:gd name="connsiteY0" fmla="*/ 1842654 h 2314025"/>
              <a:gd name="connsiteX1" fmla="*/ 1353787 w 1355424"/>
              <a:gd name="connsiteY1" fmla="*/ 1948741 h 2314025"/>
              <a:gd name="connsiteX2" fmla="*/ 707372 w 1355424"/>
              <a:gd name="connsiteY2" fmla="*/ 2297577 h 2314025"/>
              <a:gd name="connsiteX3" fmla="*/ 0 w 1355424"/>
              <a:gd name="connsiteY3" fmla="*/ 1393273 h 2314025"/>
              <a:gd name="connsiteX4" fmla="*/ 981891 w 1355424"/>
              <a:gd name="connsiteY4" fmla="*/ 0 h 2314025"/>
              <a:gd name="connsiteX0" fmla="*/ 884910 w 1354675"/>
              <a:gd name="connsiteY0" fmla="*/ 1842654 h 2314025"/>
              <a:gd name="connsiteX1" fmla="*/ 1353787 w 1354675"/>
              <a:gd name="connsiteY1" fmla="*/ 1948741 h 2314025"/>
              <a:gd name="connsiteX2" fmla="*/ 707372 w 1354675"/>
              <a:gd name="connsiteY2" fmla="*/ 2297577 h 2314025"/>
              <a:gd name="connsiteX3" fmla="*/ 0 w 1354675"/>
              <a:gd name="connsiteY3" fmla="*/ 1393273 h 2314025"/>
              <a:gd name="connsiteX4" fmla="*/ 981891 w 1354675"/>
              <a:gd name="connsiteY4" fmla="*/ 0 h 2314025"/>
              <a:gd name="connsiteX0" fmla="*/ 1015538 w 1365379"/>
              <a:gd name="connsiteY0" fmla="*/ 1842654 h 2312492"/>
              <a:gd name="connsiteX1" fmla="*/ 1353787 w 1365379"/>
              <a:gd name="connsiteY1" fmla="*/ 1948741 h 2312492"/>
              <a:gd name="connsiteX2" fmla="*/ 707372 w 1365379"/>
              <a:gd name="connsiteY2" fmla="*/ 2297577 h 2312492"/>
              <a:gd name="connsiteX3" fmla="*/ 0 w 1365379"/>
              <a:gd name="connsiteY3" fmla="*/ 1393273 h 2312492"/>
              <a:gd name="connsiteX4" fmla="*/ 981891 w 1365379"/>
              <a:gd name="connsiteY4" fmla="*/ 0 h 2312492"/>
              <a:gd name="connsiteX0" fmla="*/ 1015538 w 1366455"/>
              <a:gd name="connsiteY0" fmla="*/ 1842654 h 2314421"/>
              <a:gd name="connsiteX1" fmla="*/ 1353787 w 1366455"/>
              <a:gd name="connsiteY1" fmla="*/ 1948741 h 2314421"/>
              <a:gd name="connsiteX2" fmla="*/ 707372 w 1366455"/>
              <a:gd name="connsiteY2" fmla="*/ 2297577 h 2314421"/>
              <a:gd name="connsiteX3" fmla="*/ 0 w 1366455"/>
              <a:gd name="connsiteY3" fmla="*/ 1393273 h 2314421"/>
              <a:gd name="connsiteX4" fmla="*/ 981891 w 1366455"/>
              <a:gd name="connsiteY4" fmla="*/ 0 h 2314421"/>
              <a:gd name="connsiteX0" fmla="*/ 1015538 w 1360349"/>
              <a:gd name="connsiteY0" fmla="*/ 1842654 h 2312386"/>
              <a:gd name="connsiteX1" fmla="*/ 1353787 w 1360349"/>
              <a:gd name="connsiteY1" fmla="*/ 1948741 h 2312386"/>
              <a:gd name="connsiteX2" fmla="*/ 707372 w 1360349"/>
              <a:gd name="connsiteY2" fmla="*/ 2297577 h 2312386"/>
              <a:gd name="connsiteX3" fmla="*/ 0 w 1360349"/>
              <a:gd name="connsiteY3" fmla="*/ 1393273 h 2312386"/>
              <a:gd name="connsiteX4" fmla="*/ 981891 w 1360349"/>
              <a:gd name="connsiteY4" fmla="*/ 0 h 2312386"/>
              <a:gd name="connsiteX0" fmla="*/ 1038398 w 1368304"/>
              <a:gd name="connsiteY0" fmla="*/ 1845920 h 2312475"/>
              <a:gd name="connsiteX1" fmla="*/ 1353787 w 1368304"/>
              <a:gd name="connsiteY1" fmla="*/ 1948741 h 2312475"/>
              <a:gd name="connsiteX2" fmla="*/ 707372 w 1368304"/>
              <a:gd name="connsiteY2" fmla="*/ 2297577 h 2312475"/>
              <a:gd name="connsiteX3" fmla="*/ 0 w 1368304"/>
              <a:gd name="connsiteY3" fmla="*/ 1393273 h 2312475"/>
              <a:gd name="connsiteX4" fmla="*/ 981891 w 1368304"/>
              <a:gd name="connsiteY4" fmla="*/ 0 h 2312475"/>
              <a:gd name="connsiteX0" fmla="*/ 1038398 w 1364460"/>
              <a:gd name="connsiteY0" fmla="*/ 1845920 h 2312475"/>
              <a:gd name="connsiteX1" fmla="*/ 1353787 w 1364460"/>
              <a:gd name="connsiteY1" fmla="*/ 1948741 h 2312475"/>
              <a:gd name="connsiteX2" fmla="*/ 707372 w 1364460"/>
              <a:gd name="connsiteY2" fmla="*/ 2297577 h 2312475"/>
              <a:gd name="connsiteX3" fmla="*/ 0 w 1364460"/>
              <a:gd name="connsiteY3" fmla="*/ 1393273 h 2312475"/>
              <a:gd name="connsiteX4" fmla="*/ 981891 w 1364460"/>
              <a:gd name="connsiteY4" fmla="*/ 0 h 2312475"/>
              <a:gd name="connsiteX0" fmla="*/ 1038398 w 1383197"/>
              <a:gd name="connsiteY0" fmla="*/ 1845920 h 2317075"/>
              <a:gd name="connsiteX1" fmla="*/ 1373381 w 1383197"/>
              <a:gd name="connsiteY1" fmla="*/ 2000992 h 2317075"/>
              <a:gd name="connsiteX2" fmla="*/ 707372 w 1383197"/>
              <a:gd name="connsiteY2" fmla="*/ 2297577 h 2317075"/>
              <a:gd name="connsiteX3" fmla="*/ 0 w 1383197"/>
              <a:gd name="connsiteY3" fmla="*/ 1393273 h 2317075"/>
              <a:gd name="connsiteX4" fmla="*/ 981891 w 1383197"/>
              <a:gd name="connsiteY4" fmla="*/ 0 h 2317075"/>
              <a:gd name="connsiteX0" fmla="*/ 1038398 w 1381997"/>
              <a:gd name="connsiteY0" fmla="*/ 1845920 h 2348477"/>
              <a:gd name="connsiteX1" fmla="*/ 1373381 w 1381997"/>
              <a:gd name="connsiteY1" fmla="*/ 2000992 h 2348477"/>
              <a:gd name="connsiteX2" fmla="*/ 733497 w 1381997"/>
              <a:gd name="connsiteY2" fmla="*/ 2330234 h 2348477"/>
              <a:gd name="connsiteX3" fmla="*/ 0 w 1381997"/>
              <a:gd name="connsiteY3" fmla="*/ 1393273 h 2348477"/>
              <a:gd name="connsiteX4" fmla="*/ 981891 w 1381997"/>
              <a:gd name="connsiteY4" fmla="*/ 0 h 2348477"/>
              <a:gd name="connsiteX0" fmla="*/ 1038398 w 1383813"/>
              <a:gd name="connsiteY0" fmla="*/ 1845920 h 2349311"/>
              <a:gd name="connsiteX1" fmla="*/ 1373381 w 1383813"/>
              <a:gd name="connsiteY1" fmla="*/ 2000992 h 2349311"/>
              <a:gd name="connsiteX2" fmla="*/ 733497 w 1383813"/>
              <a:gd name="connsiteY2" fmla="*/ 2330234 h 2349311"/>
              <a:gd name="connsiteX3" fmla="*/ 0 w 1383813"/>
              <a:gd name="connsiteY3" fmla="*/ 1393273 h 2349311"/>
              <a:gd name="connsiteX4" fmla="*/ 981891 w 1383813"/>
              <a:gd name="connsiteY4" fmla="*/ 0 h 2349311"/>
              <a:gd name="connsiteX0" fmla="*/ 1038398 w 1381850"/>
              <a:gd name="connsiteY0" fmla="*/ 1845920 h 2380031"/>
              <a:gd name="connsiteX1" fmla="*/ 1373381 w 1381850"/>
              <a:gd name="connsiteY1" fmla="*/ 2000992 h 2380031"/>
              <a:gd name="connsiteX2" fmla="*/ 736763 w 1381850"/>
              <a:gd name="connsiteY2" fmla="*/ 2362891 h 2380031"/>
              <a:gd name="connsiteX3" fmla="*/ 0 w 1381850"/>
              <a:gd name="connsiteY3" fmla="*/ 1393273 h 2380031"/>
              <a:gd name="connsiteX4" fmla="*/ 981891 w 1381850"/>
              <a:gd name="connsiteY4" fmla="*/ 0 h 2380031"/>
              <a:gd name="connsiteX0" fmla="*/ 1178823 w 1522275"/>
              <a:gd name="connsiteY0" fmla="*/ 1845920 h 2388230"/>
              <a:gd name="connsiteX1" fmla="*/ 1513806 w 1522275"/>
              <a:gd name="connsiteY1" fmla="*/ 2000992 h 2388230"/>
              <a:gd name="connsiteX2" fmla="*/ 877188 w 1522275"/>
              <a:gd name="connsiteY2" fmla="*/ 2362891 h 2388230"/>
              <a:gd name="connsiteX3" fmla="*/ 0 w 1522275"/>
              <a:gd name="connsiteY3" fmla="*/ 1223456 h 2388230"/>
              <a:gd name="connsiteX4" fmla="*/ 1122316 w 1522275"/>
              <a:gd name="connsiteY4" fmla="*/ 0 h 2388230"/>
              <a:gd name="connsiteX0" fmla="*/ 1182267 w 1525719"/>
              <a:gd name="connsiteY0" fmla="*/ 1845920 h 2388230"/>
              <a:gd name="connsiteX1" fmla="*/ 1517250 w 1525719"/>
              <a:gd name="connsiteY1" fmla="*/ 2000992 h 2388230"/>
              <a:gd name="connsiteX2" fmla="*/ 880632 w 1525719"/>
              <a:gd name="connsiteY2" fmla="*/ 2362891 h 2388230"/>
              <a:gd name="connsiteX3" fmla="*/ 3444 w 1525719"/>
              <a:gd name="connsiteY3" fmla="*/ 1223456 h 2388230"/>
              <a:gd name="connsiteX4" fmla="*/ 1125760 w 1525719"/>
              <a:gd name="connsiteY4" fmla="*/ 0 h 2388230"/>
              <a:gd name="connsiteX0" fmla="*/ 1182267 w 1525719"/>
              <a:gd name="connsiteY0" fmla="*/ 1845920 h 2388230"/>
              <a:gd name="connsiteX1" fmla="*/ 1517250 w 1525719"/>
              <a:gd name="connsiteY1" fmla="*/ 2000992 h 2388230"/>
              <a:gd name="connsiteX2" fmla="*/ 880632 w 1525719"/>
              <a:gd name="connsiteY2" fmla="*/ 2362891 h 2388230"/>
              <a:gd name="connsiteX3" fmla="*/ 3444 w 1525719"/>
              <a:gd name="connsiteY3" fmla="*/ 1223456 h 2388230"/>
              <a:gd name="connsiteX4" fmla="*/ 1125760 w 1525719"/>
              <a:gd name="connsiteY4" fmla="*/ 0 h 2388230"/>
              <a:gd name="connsiteX0" fmla="*/ 1325546 w 1668998"/>
              <a:gd name="connsiteY0" fmla="*/ 1845920 h 2388064"/>
              <a:gd name="connsiteX1" fmla="*/ 1660529 w 1668998"/>
              <a:gd name="connsiteY1" fmla="*/ 2000992 h 2388064"/>
              <a:gd name="connsiteX2" fmla="*/ 1023911 w 1668998"/>
              <a:gd name="connsiteY2" fmla="*/ 2362891 h 2388064"/>
              <a:gd name="connsiteX3" fmla="*/ 3032 w 1668998"/>
              <a:gd name="connsiteY3" fmla="*/ 1226722 h 2388064"/>
              <a:gd name="connsiteX4" fmla="*/ 1269039 w 1668998"/>
              <a:gd name="connsiteY4" fmla="*/ 0 h 2388064"/>
              <a:gd name="connsiteX0" fmla="*/ 1325546 w 1668998"/>
              <a:gd name="connsiteY0" fmla="*/ 1845920 h 2388064"/>
              <a:gd name="connsiteX1" fmla="*/ 1660529 w 1668998"/>
              <a:gd name="connsiteY1" fmla="*/ 2000992 h 2388064"/>
              <a:gd name="connsiteX2" fmla="*/ 1023911 w 1668998"/>
              <a:gd name="connsiteY2" fmla="*/ 2362891 h 2388064"/>
              <a:gd name="connsiteX3" fmla="*/ 3032 w 1668998"/>
              <a:gd name="connsiteY3" fmla="*/ 1226722 h 2388064"/>
              <a:gd name="connsiteX4" fmla="*/ 1269039 w 1668998"/>
              <a:gd name="connsiteY4" fmla="*/ 0 h 2388064"/>
              <a:gd name="connsiteX0" fmla="*/ 1334359 w 1677811"/>
              <a:gd name="connsiteY0" fmla="*/ 1845920 h 2388064"/>
              <a:gd name="connsiteX1" fmla="*/ 1669342 w 1677811"/>
              <a:gd name="connsiteY1" fmla="*/ 2000992 h 2388064"/>
              <a:gd name="connsiteX2" fmla="*/ 1032724 w 1677811"/>
              <a:gd name="connsiteY2" fmla="*/ 2362891 h 2388064"/>
              <a:gd name="connsiteX3" fmla="*/ 11845 w 1677811"/>
              <a:gd name="connsiteY3" fmla="*/ 1226722 h 2388064"/>
              <a:gd name="connsiteX4" fmla="*/ 1277852 w 1677811"/>
              <a:gd name="connsiteY4" fmla="*/ 0 h 2388064"/>
              <a:gd name="connsiteX0" fmla="*/ 1334359 w 1677811"/>
              <a:gd name="connsiteY0" fmla="*/ 1845920 h 2388064"/>
              <a:gd name="connsiteX1" fmla="*/ 1669342 w 1677811"/>
              <a:gd name="connsiteY1" fmla="*/ 2000992 h 2388064"/>
              <a:gd name="connsiteX2" fmla="*/ 1032724 w 1677811"/>
              <a:gd name="connsiteY2" fmla="*/ 2362891 h 2388064"/>
              <a:gd name="connsiteX3" fmla="*/ 11845 w 1677811"/>
              <a:gd name="connsiteY3" fmla="*/ 1226722 h 2388064"/>
              <a:gd name="connsiteX4" fmla="*/ 1277852 w 1677811"/>
              <a:gd name="connsiteY4" fmla="*/ 0 h 2388064"/>
              <a:gd name="connsiteX0" fmla="*/ 1691068 w 2034520"/>
              <a:gd name="connsiteY0" fmla="*/ 1845920 h 2386914"/>
              <a:gd name="connsiteX1" fmla="*/ 2026051 w 2034520"/>
              <a:gd name="connsiteY1" fmla="*/ 2000992 h 2386914"/>
              <a:gd name="connsiteX2" fmla="*/ 1389433 w 2034520"/>
              <a:gd name="connsiteY2" fmla="*/ 2362891 h 2386914"/>
              <a:gd name="connsiteX3" fmla="*/ 9326 w 2034520"/>
              <a:gd name="connsiteY3" fmla="*/ 1249582 h 2386914"/>
              <a:gd name="connsiteX4" fmla="*/ 1634561 w 2034520"/>
              <a:gd name="connsiteY4" fmla="*/ 0 h 2386914"/>
              <a:gd name="connsiteX0" fmla="*/ 1691068 w 2035867"/>
              <a:gd name="connsiteY0" fmla="*/ 1845920 h 2361904"/>
              <a:gd name="connsiteX1" fmla="*/ 2026051 w 2035867"/>
              <a:gd name="connsiteY1" fmla="*/ 2000992 h 2361904"/>
              <a:gd name="connsiteX2" fmla="*/ 1360042 w 2035867"/>
              <a:gd name="connsiteY2" fmla="*/ 2336766 h 2361904"/>
              <a:gd name="connsiteX3" fmla="*/ 9326 w 2035867"/>
              <a:gd name="connsiteY3" fmla="*/ 1249582 h 2361904"/>
              <a:gd name="connsiteX4" fmla="*/ 1634561 w 2035867"/>
              <a:gd name="connsiteY4" fmla="*/ 0 h 2361904"/>
              <a:gd name="connsiteX0" fmla="*/ 1691068 w 2007816"/>
              <a:gd name="connsiteY0" fmla="*/ 1845920 h 2361228"/>
              <a:gd name="connsiteX1" fmla="*/ 1996660 w 2007816"/>
              <a:gd name="connsiteY1" fmla="*/ 1994460 h 2361228"/>
              <a:gd name="connsiteX2" fmla="*/ 1360042 w 2007816"/>
              <a:gd name="connsiteY2" fmla="*/ 2336766 h 2361228"/>
              <a:gd name="connsiteX3" fmla="*/ 9326 w 2007816"/>
              <a:gd name="connsiteY3" fmla="*/ 1249582 h 2361228"/>
              <a:gd name="connsiteX4" fmla="*/ 1634561 w 2007816"/>
              <a:gd name="connsiteY4" fmla="*/ 0 h 2361228"/>
              <a:gd name="connsiteX0" fmla="*/ 1691068 w 1983204"/>
              <a:gd name="connsiteY0" fmla="*/ 1845920 h 2362949"/>
              <a:gd name="connsiteX1" fmla="*/ 1970534 w 1983204"/>
              <a:gd name="connsiteY1" fmla="*/ 2010788 h 2362949"/>
              <a:gd name="connsiteX2" fmla="*/ 1360042 w 1983204"/>
              <a:gd name="connsiteY2" fmla="*/ 2336766 h 2362949"/>
              <a:gd name="connsiteX3" fmla="*/ 9326 w 1983204"/>
              <a:gd name="connsiteY3" fmla="*/ 1249582 h 2362949"/>
              <a:gd name="connsiteX4" fmla="*/ 1634561 w 1983204"/>
              <a:gd name="connsiteY4" fmla="*/ 0 h 2362949"/>
              <a:gd name="connsiteX0" fmla="*/ 1691068 w 1985415"/>
              <a:gd name="connsiteY0" fmla="*/ 1845920 h 2364992"/>
              <a:gd name="connsiteX1" fmla="*/ 1970534 w 1985415"/>
              <a:gd name="connsiteY1" fmla="*/ 2010788 h 2364992"/>
              <a:gd name="connsiteX2" fmla="*/ 1360042 w 1985415"/>
              <a:gd name="connsiteY2" fmla="*/ 2336766 h 2364992"/>
              <a:gd name="connsiteX3" fmla="*/ 9326 w 1985415"/>
              <a:gd name="connsiteY3" fmla="*/ 1249582 h 2364992"/>
              <a:gd name="connsiteX4" fmla="*/ 1634561 w 1985415"/>
              <a:gd name="connsiteY4" fmla="*/ 0 h 2364992"/>
              <a:gd name="connsiteX0" fmla="*/ 1691068 w 2006785"/>
              <a:gd name="connsiteY0" fmla="*/ 1845920 h 2366600"/>
              <a:gd name="connsiteX1" fmla="*/ 1993394 w 2006785"/>
              <a:gd name="connsiteY1" fmla="*/ 2023851 h 2366600"/>
              <a:gd name="connsiteX2" fmla="*/ 1360042 w 2006785"/>
              <a:gd name="connsiteY2" fmla="*/ 2336766 h 2366600"/>
              <a:gd name="connsiteX3" fmla="*/ 9326 w 2006785"/>
              <a:gd name="connsiteY3" fmla="*/ 1249582 h 2366600"/>
              <a:gd name="connsiteX4" fmla="*/ 1634561 w 2006785"/>
              <a:gd name="connsiteY4" fmla="*/ 0 h 2366600"/>
              <a:gd name="connsiteX0" fmla="*/ 1723517 w 2039234"/>
              <a:gd name="connsiteY0" fmla="*/ 1845920 h 2366600"/>
              <a:gd name="connsiteX1" fmla="*/ 2025843 w 2039234"/>
              <a:gd name="connsiteY1" fmla="*/ 2023851 h 2366600"/>
              <a:gd name="connsiteX2" fmla="*/ 1392491 w 2039234"/>
              <a:gd name="connsiteY2" fmla="*/ 2336766 h 2366600"/>
              <a:gd name="connsiteX3" fmla="*/ 41775 w 2039234"/>
              <a:gd name="connsiteY3" fmla="*/ 1249582 h 2366600"/>
              <a:gd name="connsiteX4" fmla="*/ 1667010 w 2039234"/>
              <a:gd name="connsiteY4" fmla="*/ 0 h 2366600"/>
              <a:gd name="connsiteX0" fmla="*/ 1723517 w 2039234"/>
              <a:gd name="connsiteY0" fmla="*/ 1845920 h 2366600"/>
              <a:gd name="connsiteX1" fmla="*/ 2025843 w 2039234"/>
              <a:gd name="connsiteY1" fmla="*/ 2023851 h 2366600"/>
              <a:gd name="connsiteX2" fmla="*/ 1392491 w 2039234"/>
              <a:gd name="connsiteY2" fmla="*/ 2336766 h 2366600"/>
              <a:gd name="connsiteX3" fmla="*/ 41775 w 2039234"/>
              <a:gd name="connsiteY3" fmla="*/ 1249582 h 2366600"/>
              <a:gd name="connsiteX4" fmla="*/ 1667010 w 2039234"/>
              <a:gd name="connsiteY4" fmla="*/ 0 h 2366600"/>
              <a:gd name="connsiteX0" fmla="*/ 1742510 w 2058227"/>
              <a:gd name="connsiteY0" fmla="*/ 2293323 h 2814003"/>
              <a:gd name="connsiteX1" fmla="*/ 2044836 w 2058227"/>
              <a:gd name="connsiteY1" fmla="*/ 2471254 h 2814003"/>
              <a:gd name="connsiteX2" fmla="*/ 1411484 w 2058227"/>
              <a:gd name="connsiteY2" fmla="*/ 2784169 h 2814003"/>
              <a:gd name="connsiteX3" fmla="*/ 60768 w 2058227"/>
              <a:gd name="connsiteY3" fmla="*/ 1696985 h 2814003"/>
              <a:gd name="connsiteX4" fmla="*/ 1055720 w 2058227"/>
              <a:gd name="connsiteY4" fmla="*/ 0 h 2814003"/>
              <a:gd name="connsiteX0" fmla="*/ 1760732 w 2076449"/>
              <a:gd name="connsiteY0" fmla="*/ 2293323 h 2814003"/>
              <a:gd name="connsiteX1" fmla="*/ 2063058 w 2076449"/>
              <a:gd name="connsiteY1" fmla="*/ 2471254 h 2814003"/>
              <a:gd name="connsiteX2" fmla="*/ 1429706 w 2076449"/>
              <a:gd name="connsiteY2" fmla="*/ 2784169 h 2814003"/>
              <a:gd name="connsiteX3" fmla="*/ 78990 w 2076449"/>
              <a:gd name="connsiteY3" fmla="*/ 1696985 h 2814003"/>
              <a:gd name="connsiteX4" fmla="*/ 1073942 w 2076449"/>
              <a:gd name="connsiteY4" fmla="*/ 0 h 2814003"/>
              <a:gd name="connsiteX0" fmla="*/ 1771580 w 2087297"/>
              <a:gd name="connsiteY0" fmla="*/ 2299854 h 2820534"/>
              <a:gd name="connsiteX1" fmla="*/ 2073906 w 2087297"/>
              <a:gd name="connsiteY1" fmla="*/ 2477785 h 2820534"/>
              <a:gd name="connsiteX2" fmla="*/ 1440554 w 2087297"/>
              <a:gd name="connsiteY2" fmla="*/ 2790700 h 2820534"/>
              <a:gd name="connsiteX3" fmla="*/ 89838 w 2087297"/>
              <a:gd name="connsiteY3" fmla="*/ 1703516 h 2820534"/>
              <a:gd name="connsiteX4" fmla="*/ 950896 w 2087297"/>
              <a:gd name="connsiteY4" fmla="*/ 0 h 2820534"/>
              <a:gd name="connsiteX0" fmla="*/ 1822669 w 2138386"/>
              <a:gd name="connsiteY0" fmla="*/ 2306385 h 2827065"/>
              <a:gd name="connsiteX1" fmla="*/ 2124995 w 2138386"/>
              <a:gd name="connsiteY1" fmla="*/ 2484316 h 2827065"/>
              <a:gd name="connsiteX2" fmla="*/ 1491643 w 2138386"/>
              <a:gd name="connsiteY2" fmla="*/ 2797231 h 2827065"/>
              <a:gd name="connsiteX3" fmla="*/ 140927 w 2138386"/>
              <a:gd name="connsiteY3" fmla="*/ 1710047 h 2827065"/>
              <a:gd name="connsiteX4" fmla="*/ 632960 w 2138386"/>
              <a:gd name="connsiteY4" fmla="*/ 0 h 2827065"/>
              <a:gd name="connsiteX0" fmla="*/ 1796717 w 2112434"/>
              <a:gd name="connsiteY0" fmla="*/ 2306385 h 2827065"/>
              <a:gd name="connsiteX1" fmla="*/ 2099043 w 2112434"/>
              <a:gd name="connsiteY1" fmla="*/ 2484316 h 2827065"/>
              <a:gd name="connsiteX2" fmla="*/ 1465691 w 2112434"/>
              <a:gd name="connsiteY2" fmla="*/ 2797231 h 2827065"/>
              <a:gd name="connsiteX3" fmla="*/ 114975 w 2112434"/>
              <a:gd name="connsiteY3" fmla="*/ 1710047 h 2827065"/>
              <a:gd name="connsiteX4" fmla="*/ 607008 w 2112434"/>
              <a:gd name="connsiteY4" fmla="*/ 0 h 2827065"/>
              <a:gd name="connsiteX0" fmla="*/ 2252352 w 2568069"/>
              <a:gd name="connsiteY0" fmla="*/ 2306385 h 2823025"/>
              <a:gd name="connsiteX1" fmla="*/ 2554678 w 2568069"/>
              <a:gd name="connsiteY1" fmla="*/ 2484316 h 2823025"/>
              <a:gd name="connsiteX2" fmla="*/ 1921326 w 2568069"/>
              <a:gd name="connsiteY2" fmla="*/ 2797231 h 2823025"/>
              <a:gd name="connsiteX3" fmla="*/ 69131 w 2568069"/>
              <a:gd name="connsiteY3" fmla="*/ 1782356 h 2823025"/>
              <a:gd name="connsiteX4" fmla="*/ 1062643 w 2568069"/>
              <a:gd name="connsiteY4" fmla="*/ 0 h 2823025"/>
              <a:gd name="connsiteX0" fmla="*/ 2252352 w 2649917"/>
              <a:gd name="connsiteY0" fmla="*/ 2306385 h 2792731"/>
              <a:gd name="connsiteX1" fmla="*/ 2554678 w 2649917"/>
              <a:gd name="connsiteY1" fmla="*/ 2484316 h 2792731"/>
              <a:gd name="connsiteX2" fmla="*/ 633659 w 2649917"/>
              <a:gd name="connsiteY2" fmla="*/ 2767487 h 2792731"/>
              <a:gd name="connsiteX3" fmla="*/ 69131 w 2649917"/>
              <a:gd name="connsiteY3" fmla="*/ 1782356 h 2792731"/>
              <a:gd name="connsiteX4" fmla="*/ 1062643 w 2649917"/>
              <a:gd name="connsiteY4" fmla="*/ 0 h 2792731"/>
              <a:gd name="connsiteX0" fmla="*/ 1147177 w 2558751"/>
              <a:gd name="connsiteY0" fmla="*/ 1486084 h 2803598"/>
              <a:gd name="connsiteX1" fmla="*/ 2554678 w 2558751"/>
              <a:gd name="connsiteY1" fmla="*/ 2484316 h 2803598"/>
              <a:gd name="connsiteX2" fmla="*/ 633659 w 2558751"/>
              <a:gd name="connsiteY2" fmla="*/ 2767487 h 2803598"/>
              <a:gd name="connsiteX3" fmla="*/ 69131 w 2558751"/>
              <a:gd name="connsiteY3" fmla="*/ 1782356 h 2803598"/>
              <a:gd name="connsiteX4" fmla="*/ 1062643 w 2558751"/>
              <a:gd name="connsiteY4" fmla="*/ 0 h 2803598"/>
              <a:gd name="connsiteX0" fmla="*/ 1147177 w 1256276"/>
              <a:gd name="connsiteY0" fmla="*/ 1486084 h 2787077"/>
              <a:gd name="connsiteX1" fmla="*/ 1136905 w 1256276"/>
              <a:gd name="connsiteY1" fmla="*/ 2365774 h 2787077"/>
              <a:gd name="connsiteX2" fmla="*/ 633659 w 1256276"/>
              <a:gd name="connsiteY2" fmla="*/ 2767487 h 2787077"/>
              <a:gd name="connsiteX3" fmla="*/ 69131 w 1256276"/>
              <a:gd name="connsiteY3" fmla="*/ 1782356 h 2787077"/>
              <a:gd name="connsiteX4" fmla="*/ 1062643 w 1256276"/>
              <a:gd name="connsiteY4" fmla="*/ 0 h 2787077"/>
              <a:gd name="connsiteX0" fmla="*/ 832678 w 1141953"/>
              <a:gd name="connsiteY0" fmla="*/ 2362584 h 2781689"/>
              <a:gd name="connsiteX1" fmla="*/ 1136905 w 1141953"/>
              <a:gd name="connsiteY1" fmla="*/ 2365774 h 2781689"/>
              <a:gd name="connsiteX2" fmla="*/ 633659 w 1141953"/>
              <a:gd name="connsiteY2" fmla="*/ 2767487 h 2781689"/>
              <a:gd name="connsiteX3" fmla="*/ 69131 w 1141953"/>
              <a:gd name="connsiteY3" fmla="*/ 1782356 h 2781689"/>
              <a:gd name="connsiteX4" fmla="*/ 1062643 w 1141953"/>
              <a:gd name="connsiteY4" fmla="*/ 0 h 2781689"/>
              <a:gd name="connsiteX0" fmla="*/ 1300007 w 1609282"/>
              <a:gd name="connsiteY0" fmla="*/ 2362584 h 2774964"/>
              <a:gd name="connsiteX1" fmla="*/ 1604234 w 1609282"/>
              <a:gd name="connsiteY1" fmla="*/ 2365774 h 2774964"/>
              <a:gd name="connsiteX2" fmla="*/ 1100988 w 1609282"/>
              <a:gd name="connsiteY2" fmla="*/ 2767487 h 2774964"/>
              <a:gd name="connsiteX3" fmla="*/ 49510 w 1609282"/>
              <a:gd name="connsiteY3" fmla="*/ 1964923 h 2774964"/>
              <a:gd name="connsiteX4" fmla="*/ 1529972 w 1609282"/>
              <a:gd name="connsiteY4" fmla="*/ 0 h 2774964"/>
              <a:gd name="connsiteX0" fmla="*/ 1282589 w 1591864"/>
              <a:gd name="connsiteY0" fmla="*/ 2362584 h 2774964"/>
              <a:gd name="connsiteX1" fmla="*/ 1586816 w 1591864"/>
              <a:gd name="connsiteY1" fmla="*/ 2365774 h 2774964"/>
              <a:gd name="connsiteX2" fmla="*/ 1083570 w 1591864"/>
              <a:gd name="connsiteY2" fmla="*/ 2767487 h 2774964"/>
              <a:gd name="connsiteX3" fmla="*/ 32092 w 1591864"/>
              <a:gd name="connsiteY3" fmla="*/ 1964923 h 2774964"/>
              <a:gd name="connsiteX4" fmla="*/ 1512554 w 1591864"/>
              <a:gd name="connsiteY4" fmla="*/ 0 h 2774964"/>
              <a:gd name="connsiteX0" fmla="*/ 1282589 w 1591864"/>
              <a:gd name="connsiteY0" fmla="*/ 2362584 h 2774964"/>
              <a:gd name="connsiteX1" fmla="*/ 1586816 w 1591864"/>
              <a:gd name="connsiteY1" fmla="*/ 2365774 h 2774964"/>
              <a:gd name="connsiteX2" fmla="*/ 1083570 w 1591864"/>
              <a:gd name="connsiteY2" fmla="*/ 2767487 h 2774964"/>
              <a:gd name="connsiteX3" fmla="*/ 32092 w 1591864"/>
              <a:gd name="connsiteY3" fmla="*/ 1964923 h 2774964"/>
              <a:gd name="connsiteX4" fmla="*/ 1512554 w 1591864"/>
              <a:gd name="connsiteY4" fmla="*/ 0 h 2774964"/>
              <a:gd name="connsiteX0" fmla="*/ 1229976 w 1539251"/>
              <a:gd name="connsiteY0" fmla="*/ 2362584 h 2841361"/>
              <a:gd name="connsiteX1" fmla="*/ 1534203 w 1539251"/>
              <a:gd name="connsiteY1" fmla="*/ 2365774 h 2841361"/>
              <a:gd name="connsiteX2" fmla="*/ 1030957 w 1539251"/>
              <a:gd name="connsiteY2" fmla="*/ 2767487 h 2841361"/>
              <a:gd name="connsiteX3" fmla="*/ 33225 w 1539251"/>
              <a:gd name="connsiteY3" fmla="*/ 2325516 h 2841361"/>
              <a:gd name="connsiteX4" fmla="*/ 1459941 w 1539251"/>
              <a:gd name="connsiteY4" fmla="*/ 0 h 2841361"/>
              <a:gd name="connsiteX0" fmla="*/ 1229976 w 1539251"/>
              <a:gd name="connsiteY0" fmla="*/ 2362584 h 2767584"/>
              <a:gd name="connsiteX1" fmla="*/ 1534203 w 1539251"/>
              <a:gd name="connsiteY1" fmla="*/ 2365774 h 2767584"/>
              <a:gd name="connsiteX2" fmla="*/ 1030957 w 1539251"/>
              <a:gd name="connsiteY2" fmla="*/ 2767487 h 2767584"/>
              <a:gd name="connsiteX3" fmla="*/ 33225 w 1539251"/>
              <a:gd name="connsiteY3" fmla="*/ 2325516 h 2767584"/>
              <a:gd name="connsiteX4" fmla="*/ 1459941 w 1539251"/>
              <a:gd name="connsiteY4" fmla="*/ 0 h 2767584"/>
              <a:gd name="connsiteX0" fmla="*/ 1297527 w 1606802"/>
              <a:gd name="connsiteY0" fmla="*/ 2362584 h 2767601"/>
              <a:gd name="connsiteX1" fmla="*/ 1601754 w 1606802"/>
              <a:gd name="connsiteY1" fmla="*/ 2365774 h 2767601"/>
              <a:gd name="connsiteX2" fmla="*/ 1098508 w 1606802"/>
              <a:gd name="connsiteY2" fmla="*/ 2767487 h 2767601"/>
              <a:gd name="connsiteX3" fmla="*/ 31783 w 1606802"/>
              <a:gd name="connsiteY3" fmla="*/ 2322144 h 2767601"/>
              <a:gd name="connsiteX4" fmla="*/ 1527492 w 1606802"/>
              <a:gd name="connsiteY4" fmla="*/ 0 h 2767601"/>
              <a:gd name="connsiteX0" fmla="*/ 1364290 w 1673565"/>
              <a:gd name="connsiteY0" fmla="*/ 2362584 h 2767601"/>
              <a:gd name="connsiteX1" fmla="*/ 1668517 w 1673565"/>
              <a:gd name="connsiteY1" fmla="*/ 2365774 h 2767601"/>
              <a:gd name="connsiteX2" fmla="*/ 1165271 w 1673565"/>
              <a:gd name="connsiteY2" fmla="*/ 2767487 h 2767601"/>
              <a:gd name="connsiteX3" fmla="*/ 98546 w 1673565"/>
              <a:gd name="connsiteY3" fmla="*/ 2322144 h 2767601"/>
              <a:gd name="connsiteX4" fmla="*/ 1594255 w 1673565"/>
              <a:gd name="connsiteY4" fmla="*/ 0 h 2767601"/>
              <a:gd name="connsiteX0" fmla="*/ 1262855 w 1572130"/>
              <a:gd name="connsiteY0" fmla="*/ 2362584 h 2767686"/>
              <a:gd name="connsiteX1" fmla="*/ 1567082 w 1572130"/>
              <a:gd name="connsiteY1" fmla="*/ 2365774 h 2767686"/>
              <a:gd name="connsiteX2" fmla="*/ 1063836 w 1572130"/>
              <a:gd name="connsiteY2" fmla="*/ 2767487 h 2767686"/>
              <a:gd name="connsiteX3" fmla="*/ 103997 w 1572130"/>
              <a:gd name="connsiteY3" fmla="*/ 2376610 h 2767686"/>
              <a:gd name="connsiteX4" fmla="*/ 1492820 w 1572130"/>
              <a:gd name="connsiteY4" fmla="*/ 0 h 2767686"/>
              <a:gd name="connsiteX0" fmla="*/ 1221310 w 1530585"/>
              <a:gd name="connsiteY0" fmla="*/ 2362584 h 2767686"/>
              <a:gd name="connsiteX1" fmla="*/ 1525537 w 1530585"/>
              <a:gd name="connsiteY1" fmla="*/ 2365774 h 2767686"/>
              <a:gd name="connsiteX2" fmla="*/ 1022291 w 1530585"/>
              <a:gd name="connsiteY2" fmla="*/ 2767487 h 2767686"/>
              <a:gd name="connsiteX3" fmla="*/ 62452 w 1530585"/>
              <a:gd name="connsiteY3" fmla="*/ 2376610 h 2767686"/>
              <a:gd name="connsiteX4" fmla="*/ 1451275 w 1530585"/>
              <a:gd name="connsiteY4" fmla="*/ 0 h 2767686"/>
              <a:gd name="connsiteX0" fmla="*/ 1115875 w 1425150"/>
              <a:gd name="connsiteY0" fmla="*/ 2362584 h 2770129"/>
              <a:gd name="connsiteX1" fmla="*/ 1420102 w 1425150"/>
              <a:gd name="connsiteY1" fmla="*/ 2365774 h 2770129"/>
              <a:gd name="connsiteX2" fmla="*/ 916856 w 1425150"/>
              <a:gd name="connsiteY2" fmla="*/ 2767487 h 2770129"/>
              <a:gd name="connsiteX3" fmla="*/ 66798 w 1425150"/>
              <a:gd name="connsiteY3" fmla="*/ 2405766 h 2770129"/>
              <a:gd name="connsiteX4" fmla="*/ 1345840 w 1425150"/>
              <a:gd name="connsiteY4" fmla="*/ 0 h 2770129"/>
              <a:gd name="connsiteX0" fmla="*/ 1153814 w 1463089"/>
              <a:gd name="connsiteY0" fmla="*/ 2362584 h 2770129"/>
              <a:gd name="connsiteX1" fmla="*/ 1458041 w 1463089"/>
              <a:gd name="connsiteY1" fmla="*/ 2365774 h 2770129"/>
              <a:gd name="connsiteX2" fmla="*/ 954795 w 1463089"/>
              <a:gd name="connsiteY2" fmla="*/ 2767487 h 2770129"/>
              <a:gd name="connsiteX3" fmla="*/ 104737 w 1463089"/>
              <a:gd name="connsiteY3" fmla="*/ 2405766 h 2770129"/>
              <a:gd name="connsiteX4" fmla="*/ 1383779 w 1463089"/>
              <a:gd name="connsiteY4" fmla="*/ 0 h 2770129"/>
              <a:gd name="connsiteX0" fmla="*/ 1153814 w 1463089"/>
              <a:gd name="connsiteY0" fmla="*/ 2362584 h 2768172"/>
              <a:gd name="connsiteX1" fmla="*/ 1458041 w 1463089"/>
              <a:gd name="connsiteY1" fmla="*/ 2365774 h 2768172"/>
              <a:gd name="connsiteX2" fmla="*/ 954795 w 1463089"/>
              <a:gd name="connsiteY2" fmla="*/ 2767487 h 2768172"/>
              <a:gd name="connsiteX3" fmla="*/ 104737 w 1463089"/>
              <a:gd name="connsiteY3" fmla="*/ 2405766 h 2768172"/>
              <a:gd name="connsiteX4" fmla="*/ 1383779 w 1463089"/>
              <a:gd name="connsiteY4" fmla="*/ 0 h 2768172"/>
              <a:gd name="connsiteX0" fmla="*/ 1153814 w 1463089"/>
              <a:gd name="connsiteY0" fmla="*/ 2362584 h 2777270"/>
              <a:gd name="connsiteX1" fmla="*/ 1458041 w 1463089"/>
              <a:gd name="connsiteY1" fmla="*/ 2365774 h 2777270"/>
              <a:gd name="connsiteX2" fmla="*/ 954795 w 1463089"/>
              <a:gd name="connsiteY2" fmla="*/ 2767487 h 2777270"/>
              <a:gd name="connsiteX3" fmla="*/ 104737 w 1463089"/>
              <a:gd name="connsiteY3" fmla="*/ 2405766 h 2777270"/>
              <a:gd name="connsiteX4" fmla="*/ 1383779 w 1463089"/>
              <a:gd name="connsiteY4" fmla="*/ 0 h 2777270"/>
              <a:gd name="connsiteX0" fmla="*/ 1153814 w 1463089"/>
              <a:gd name="connsiteY0" fmla="*/ 2362584 h 2797207"/>
              <a:gd name="connsiteX1" fmla="*/ 1458041 w 1463089"/>
              <a:gd name="connsiteY1" fmla="*/ 2365774 h 2797207"/>
              <a:gd name="connsiteX2" fmla="*/ 954795 w 1463089"/>
              <a:gd name="connsiteY2" fmla="*/ 2767487 h 2797207"/>
              <a:gd name="connsiteX3" fmla="*/ 104737 w 1463089"/>
              <a:gd name="connsiteY3" fmla="*/ 2405766 h 2797207"/>
              <a:gd name="connsiteX4" fmla="*/ 1383779 w 1463089"/>
              <a:gd name="connsiteY4" fmla="*/ 0 h 2797207"/>
              <a:gd name="connsiteX0" fmla="*/ 1141698 w 1450973"/>
              <a:gd name="connsiteY0" fmla="*/ 2362584 h 2797207"/>
              <a:gd name="connsiteX1" fmla="*/ 1445925 w 1450973"/>
              <a:gd name="connsiteY1" fmla="*/ 2365774 h 2797207"/>
              <a:gd name="connsiteX2" fmla="*/ 942679 w 1450973"/>
              <a:gd name="connsiteY2" fmla="*/ 2767487 h 2797207"/>
              <a:gd name="connsiteX3" fmla="*/ 92621 w 1450973"/>
              <a:gd name="connsiteY3" fmla="*/ 2405766 h 2797207"/>
              <a:gd name="connsiteX4" fmla="*/ 1371663 w 1450973"/>
              <a:gd name="connsiteY4" fmla="*/ 0 h 2797207"/>
              <a:gd name="connsiteX0" fmla="*/ 1141698 w 1450973"/>
              <a:gd name="connsiteY0" fmla="*/ 2362584 h 2800277"/>
              <a:gd name="connsiteX1" fmla="*/ 1445925 w 1450973"/>
              <a:gd name="connsiteY1" fmla="*/ 2365774 h 2800277"/>
              <a:gd name="connsiteX2" fmla="*/ 942679 w 1450973"/>
              <a:gd name="connsiteY2" fmla="*/ 2767487 h 2800277"/>
              <a:gd name="connsiteX3" fmla="*/ 92621 w 1450973"/>
              <a:gd name="connsiteY3" fmla="*/ 2405766 h 2800277"/>
              <a:gd name="connsiteX4" fmla="*/ 1371663 w 1450973"/>
              <a:gd name="connsiteY4" fmla="*/ 0 h 2800277"/>
              <a:gd name="connsiteX0" fmla="*/ 1141698 w 1450973"/>
              <a:gd name="connsiteY0" fmla="*/ 2362584 h 2797474"/>
              <a:gd name="connsiteX1" fmla="*/ 1445925 w 1450973"/>
              <a:gd name="connsiteY1" fmla="*/ 2365774 h 2797474"/>
              <a:gd name="connsiteX2" fmla="*/ 942679 w 1450973"/>
              <a:gd name="connsiteY2" fmla="*/ 2767487 h 2797474"/>
              <a:gd name="connsiteX3" fmla="*/ 92621 w 1450973"/>
              <a:gd name="connsiteY3" fmla="*/ 2405766 h 2797474"/>
              <a:gd name="connsiteX4" fmla="*/ 1371663 w 1450973"/>
              <a:gd name="connsiteY4" fmla="*/ 0 h 2797474"/>
              <a:gd name="connsiteX0" fmla="*/ 1133493 w 1531454"/>
              <a:gd name="connsiteY0" fmla="*/ 2222694 h 2657584"/>
              <a:gd name="connsiteX1" fmla="*/ 1437720 w 1531454"/>
              <a:gd name="connsiteY1" fmla="*/ 2225884 h 2657584"/>
              <a:gd name="connsiteX2" fmla="*/ 934474 w 1531454"/>
              <a:gd name="connsiteY2" fmla="*/ 2627597 h 2657584"/>
              <a:gd name="connsiteX3" fmla="*/ 84416 w 1531454"/>
              <a:gd name="connsiteY3" fmla="*/ 2265876 h 2657584"/>
              <a:gd name="connsiteX4" fmla="*/ 1531454 w 1531454"/>
              <a:gd name="connsiteY4" fmla="*/ 0 h 2657584"/>
              <a:gd name="connsiteX0" fmla="*/ 1181343 w 1579304"/>
              <a:gd name="connsiteY0" fmla="*/ 2222694 h 2657584"/>
              <a:gd name="connsiteX1" fmla="*/ 1485570 w 1579304"/>
              <a:gd name="connsiteY1" fmla="*/ 2225884 h 2657584"/>
              <a:gd name="connsiteX2" fmla="*/ 982324 w 1579304"/>
              <a:gd name="connsiteY2" fmla="*/ 2627597 h 2657584"/>
              <a:gd name="connsiteX3" fmla="*/ 132266 w 1579304"/>
              <a:gd name="connsiteY3" fmla="*/ 2265876 h 2657584"/>
              <a:gd name="connsiteX4" fmla="*/ 1579304 w 1579304"/>
              <a:gd name="connsiteY4" fmla="*/ 0 h 2657584"/>
              <a:gd name="connsiteX0" fmla="*/ 1194767 w 1504042"/>
              <a:gd name="connsiteY0" fmla="*/ 2244110 h 2679000"/>
              <a:gd name="connsiteX1" fmla="*/ 1498994 w 1504042"/>
              <a:gd name="connsiteY1" fmla="*/ 2247300 h 2679000"/>
              <a:gd name="connsiteX2" fmla="*/ 995748 w 1504042"/>
              <a:gd name="connsiteY2" fmla="*/ 2649013 h 2679000"/>
              <a:gd name="connsiteX3" fmla="*/ 145690 w 1504042"/>
              <a:gd name="connsiteY3" fmla="*/ 2287292 h 2679000"/>
              <a:gd name="connsiteX4" fmla="*/ 1471502 w 1504042"/>
              <a:gd name="connsiteY4" fmla="*/ 0 h 2679000"/>
              <a:gd name="connsiteX0" fmla="*/ 1197297 w 1506572"/>
              <a:gd name="connsiteY0" fmla="*/ 2353562 h 2788452"/>
              <a:gd name="connsiteX1" fmla="*/ 1501524 w 1506572"/>
              <a:gd name="connsiteY1" fmla="*/ 2356752 h 2788452"/>
              <a:gd name="connsiteX2" fmla="*/ 998278 w 1506572"/>
              <a:gd name="connsiteY2" fmla="*/ 2758465 h 2788452"/>
              <a:gd name="connsiteX3" fmla="*/ 148220 w 1506572"/>
              <a:gd name="connsiteY3" fmla="*/ 2396744 h 2788452"/>
              <a:gd name="connsiteX4" fmla="*/ 1453378 w 1506572"/>
              <a:gd name="connsiteY4" fmla="*/ 0 h 2788452"/>
              <a:gd name="connsiteX0" fmla="*/ 1157198 w 1466473"/>
              <a:gd name="connsiteY0" fmla="*/ 2353562 h 2788452"/>
              <a:gd name="connsiteX1" fmla="*/ 1461425 w 1466473"/>
              <a:gd name="connsiteY1" fmla="*/ 2356752 h 2788452"/>
              <a:gd name="connsiteX2" fmla="*/ 958179 w 1466473"/>
              <a:gd name="connsiteY2" fmla="*/ 2758465 h 2788452"/>
              <a:gd name="connsiteX3" fmla="*/ 108121 w 1466473"/>
              <a:gd name="connsiteY3" fmla="*/ 2396744 h 2788452"/>
              <a:gd name="connsiteX4" fmla="*/ 1413279 w 1466473"/>
              <a:gd name="connsiteY4" fmla="*/ 0 h 2788452"/>
              <a:gd name="connsiteX0" fmla="*/ 1028100 w 1337375"/>
              <a:gd name="connsiteY0" fmla="*/ 2353562 h 2758548"/>
              <a:gd name="connsiteX1" fmla="*/ 1332327 w 1337375"/>
              <a:gd name="connsiteY1" fmla="*/ 2356752 h 2758548"/>
              <a:gd name="connsiteX2" fmla="*/ 829081 w 1337375"/>
              <a:gd name="connsiteY2" fmla="*/ 2758465 h 2758548"/>
              <a:gd name="connsiteX3" fmla="*/ 119101 w 1337375"/>
              <a:gd name="connsiteY3" fmla="*/ 2372055 h 2758548"/>
              <a:gd name="connsiteX4" fmla="*/ 1284181 w 1337375"/>
              <a:gd name="connsiteY4" fmla="*/ 0 h 2758548"/>
              <a:gd name="connsiteX0" fmla="*/ 972340 w 1281615"/>
              <a:gd name="connsiteY0" fmla="*/ 2353562 h 2758482"/>
              <a:gd name="connsiteX1" fmla="*/ 1276567 w 1281615"/>
              <a:gd name="connsiteY1" fmla="*/ 2356752 h 2758482"/>
              <a:gd name="connsiteX2" fmla="*/ 773321 w 1281615"/>
              <a:gd name="connsiteY2" fmla="*/ 2758465 h 2758482"/>
              <a:gd name="connsiteX3" fmla="*/ 124596 w 1281615"/>
              <a:gd name="connsiteY3" fmla="*/ 2363984 h 2758482"/>
              <a:gd name="connsiteX4" fmla="*/ 1228421 w 1281615"/>
              <a:gd name="connsiteY4" fmla="*/ 0 h 2758482"/>
              <a:gd name="connsiteX0" fmla="*/ 972340 w 1280679"/>
              <a:gd name="connsiteY0" fmla="*/ 2353562 h 2699415"/>
              <a:gd name="connsiteX1" fmla="*/ 1276567 w 1280679"/>
              <a:gd name="connsiteY1" fmla="*/ 2356752 h 2699415"/>
              <a:gd name="connsiteX2" fmla="*/ 796684 w 1280679"/>
              <a:gd name="connsiteY2" fmla="*/ 2699300 h 2699415"/>
              <a:gd name="connsiteX3" fmla="*/ 124596 w 1280679"/>
              <a:gd name="connsiteY3" fmla="*/ 2363984 h 2699415"/>
              <a:gd name="connsiteX4" fmla="*/ 1228421 w 1280679"/>
              <a:gd name="connsiteY4" fmla="*/ 0 h 2699415"/>
              <a:gd name="connsiteX0" fmla="*/ 972340 w 1245093"/>
              <a:gd name="connsiteY0" fmla="*/ 2353562 h 2699322"/>
              <a:gd name="connsiteX1" fmla="*/ 1239814 w 1245093"/>
              <a:gd name="connsiteY1" fmla="*/ 2361595 h 2699322"/>
              <a:gd name="connsiteX2" fmla="*/ 796684 w 1245093"/>
              <a:gd name="connsiteY2" fmla="*/ 2699300 h 2699322"/>
              <a:gd name="connsiteX3" fmla="*/ 124596 w 1245093"/>
              <a:gd name="connsiteY3" fmla="*/ 2363984 h 2699322"/>
              <a:gd name="connsiteX4" fmla="*/ 1228421 w 1245093"/>
              <a:gd name="connsiteY4" fmla="*/ 0 h 2699322"/>
              <a:gd name="connsiteX0" fmla="*/ 965817 w 1238570"/>
              <a:gd name="connsiteY0" fmla="*/ 2353562 h 2699322"/>
              <a:gd name="connsiteX1" fmla="*/ 1233291 w 1238570"/>
              <a:gd name="connsiteY1" fmla="*/ 2361595 h 2699322"/>
              <a:gd name="connsiteX2" fmla="*/ 790161 w 1238570"/>
              <a:gd name="connsiteY2" fmla="*/ 2699300 h 2699322"/>
              <a:gd name="connsiteX3" fmla="*/ 118073 w 1238570"/>
              <a:gd name="connsiteY3" fmla="*/ 2363984 h 2699322"/>
              <a:gd name="connsiteX4" fmla="*/ 1221898 w 1238570"/>
              <a:gd name="connsiteY4" fmla="*/ 0 h 2699322"/>
              <a:gd name="connsiteX0" fmla="*/ 886924 w 1159677"/>
              <a:gd name="connsiteY0" fmla="*/ 2353562 h 2699340"/>
              <a:gd name="connsiteX1" fmla="*/ 1154398 w 1159677"/>
              <a:gd name="connsiteY1" fmla="*/ 2361595 h 2699340"/>
              <a:gd name="connsiteX2" fmla="*/ 711268 w 1159677"/>
              <a:gd name="connsiteY2" fmla="*/ 2699300 h 2699340"/>
              <a:gd name="connsiteX3" fmla="*/ 126551 w 1159677"/>
              <a:gd name="connsiteY3" fmla="*/ 2364936 h 2699340"/>
              <a:gd name="connsiteX4" fmla="*/ 1143005 w 1159677"/>
              <a:gd name="connsiteY4" fmla="*/ 0 h 2699340"/>
              <a:gd name="connsiteX0" fmla="*/ 886924 w 1157672"/>
              <a:gd name="connsiteY0" fmla="*/ 2353562 h 2669292"/>
              <a:gd name="connsiteX1" fmla="*/ 1154398 w 1157672"/>
              <a:gd name="connsiteY1" fmla="*/ 2361595 h 2669292"/>
              <a:gd name="connsiteX2" fmla="*/ 757043 w 1157672"/>
              <a:gd name="connsiteY2" fmla="*/ 2668342 h 2669292"/>
              <a:gd name="connsiteX3" fmla="*/ 126551 w 1157672"/>
              <a:gd name="connsiteY3" fmla="*/ 2364936 h 2669292"/>
              <a:gd name="connsiteX4" fmla="*/ 1143005 w 1157672"/>
              <a:gd name="connsiteY4" fmla="*/ 0 h 2669292"/>
              <a:gd name="connsiteX0" fmla="*/ 886924 w 1143005"/>
              <a:gd name="connsiteY0" fmla="*/ 2353562 h 2669456"/>
              <a:gd name="connsiteX1" fmla="*/ 1129089 w 1143005"/>
              <a:gd name="connsiteY1" fmla="*/ 2358699 h 2669456"/>
              <a:gd name="connsiteX2" fmla="*/ 757043 w 1143005"/>
              <a:gd name="connsiteY2" fmla="*/ 2668342 h 2669456"/>
              <a:gd name="connsiteX3" fmla="*/ 126551 w 1143005"/>
              <a:gd name="connsiteY3" fmla="*/ 2364936 h 2669456"/>
              <a:gd name="connsiteX4" fmla="*/ 1143005 w 1143005"/>
              <a:gd name="connsiteY4" fmla="*/ 0 h 2669456"/>
              <a:gd name="connsiteX0" fmla="*/ 913846 w 1143005"/>
              <a:gd name="connsiteY0" fmla="*/ 2368709 h 2669456"/>
              <a:gd name="connsiteX1" fmla="*/ 1129089 w 1143005"/>
              <a:gd name="connsiteY1" fmla="*/ 2358699 h 2669456"/>
              <a:gd name="connsiteX2" fmla="*/ 757043 w 1143005"/>
              <a:gd name="connsiteY2" fmla="*/ 2668342 h 2669456"/>
              <a:gd name="connsiteX3" fmla="*/ 126551 w 1143005"/>
              <a:gd name="connsiteY3" fmla="*/ 2364936 h 2669456"/>
              <a:gd name="connsiteX4" fmla="*/ 1143005 w 1143005"/>
              <a:gd name="connsiteY4" fmla="*/ 0 h 2669456"/>
              <a:gd name="connsiteX0" fmla="*/ 823257 w 1052416"/>
              <a:gd name="connsiteY0" fmla="*/ 2368709 h 2672464"/>
              <a:gd name="connsiteX1" fmla="*/ 1038500 w 1052416"/>
              <a:gd name="connsiteY1" fmla="*/ 2358699 h 2672464"/>
              <a:gd name="connsiteX2" fmla="*/ 666454 w 1052416"/>
              <a:gd name="connsiteY2" fmla="*/ 2668342 h 2672464"/>
              <a:gd name="connsiteX3" fmla="*/ 138005 w 1052416"/>
              <a:gd name="connsiteY3" fmla="*/ 2382649 h 2672464"/>
              <a:gd name="connsiteX4" fmla="*/ 1052416 w 1052416"/>
              <a:gd name="connsiteY4" fmla="*/ 0 h 2672464"/>
              <a:gd name="connsiteX0" fmla="*/ 823257 w 1052416"/>
              <a:gd name="connsiteY0" fmla="*/ 2368709 h 2645298"/>
              <a:gd name="connsiteX1" fmla="*/ 1038500 w 1052416"/>
              <a:gd name="connsiteY1" fmla="*/ 2358699 h 2645298"/>
              <a:gd name="connsiteX2" fmla="*/ 686919 w 1052416"/>
              <a:gd name="connsiteY2" fmla="*/ 2634486 h 2645298"/>
              <a:gd name="connsiteX3" fmla="*/ 138005 w 1052416"/>
              <a:gd name="connsiteY3" fmla="*/ 2382649 h 2645298"/>
              <a:gd name="connsiteX4" fmla="*/ 1052416 w 1052416"/>
              <a:gd name="connsiteY4" fmla="*/ 0 h 2645298"/>
              <a:gd name="connsiteX0" fmla="*/ 823257 w 1052416"/>
              <a:gd name="connsiteY0" fmla="*/ 2368709 h 2647053"/>
              <a:gd name="connsiteX1" fmla="*/ 1029145 w 1052416"/>
              <a:gd name="connsiteY1" fmla="*/ 2335004 h 2647053"/>
              <a:gd name="connsiteX2" fmla="*/ 686919 w 1052416"/>
              <a:gd name="connsiteY2" fmla="*/ 2634486 h 2647053"/>
              <a:gd name="connsiteX3" fmla="*/ 138005 w 1052416"/>
              <a:gd name="connsiteY3" fmla="*/ 2382649 h 2647053"/>
              <a:gd name="connsiteX4" fmla="*/ 1052416 w 1052416"/>
              <a:gd name="connsiteY4" fmla="*/ 0 h 2647053"/>
              <a:gd name="connsiteX0" fmla="*/ 823257 w 1052416"/>
              <a:gd name="connsiteY0" fmla="*/ 2368709 h 2690586"/>
              <a:gd name="connsiteX1" fmla="*/ 1029145 w 1052416"/>
              <a:gd name="connsiteY1" fmla="*/ 2335004 h 2690586"/>
              <a:gd name="connsiteX2" fmla="*/ 672955 w 1052416"/>
              <a:gd name="connsiteY2" fmla="*/ 2687068 h 2690586"/>
              <a:gd name="connsiteX3" fmla="*/ 138005 w 1052416"/>
              <a:gd name="connsiteY3" fmla="*/ 2382649 h 2690586"/>
              <a:gd name="connsiteX4" fmla="*/ 1052416 w 1052416"/>
              <a:gd name="connsiteY4" fmla="*/ 0 h 2690586"/>
              <a:gd name="connsiteX0" fmla="*/ 823257 w 1096319"/>
              <a:gd name="connsiteY0" fmla="*/ 2368709 h 2687724"/>
              <a:gd name="connsiteX1" fmla="*/ 1092234 w 1096319"/>
              <a:gd name="connsiteY1" fmla="*/ 2383403 h 2687724"/>
              <a:gd name="connsiteX2" fmla="*/ 672955 w 1096319"/>
              <a:gd name="connsiteY2" fmla="*/ 2687068 h 2687724"/>
              <a:gd name="connsiteX3" fmla="*/ 138005 w 1096319"/>
              <a:gd name="connsiteY3" fmla="*/ 2382649 h 2687724"/>
              <a:gd name="connsiteX4" fmla="*/ 1052416 w 1096319"/>
              <a:gd name="connsiteY4" fmla="*/ 0 h 2687724"/>
              <a:gd name="connsiteX0" fmla="*/ 823257 w 1094106"/>
              <a:gd name="connsiteY0" fmla="*/ 2368709 h 2801944"/>
              <a:gd name="connsiteX1" fmla="*/ 1092234 w 1094106"/>
              <a:gd name="connsiteY1" fmla="*/ 2383403 h 2801944"/>
              <a:gd name="connsiteX2" fmla="*/ 729879 w 1094106"/>
              <a:gd name="connsiteY2" fmla="*/ 2801944 h 2801944"/>
              <a:gd name="connsiteX3" fmla="*/ 138005 w 1094106"/>
              <a:gd name="connsiteY3" fmla="*/ 2382649 h 2801944"/>
              <a:gd name="connsiteX4" fmla="*/ 1052416 w 1094106"/>
              <a:gd name="connsiteY4" fmla="*/ 0 h 2801944"/>
              <a:gd name="connsiteX0" fmla="*/ 823257 w 1262564"/>
              <a:gd name="connsiteY0" fmla="*/ 2368709 h 2802236"/>
              <a:gd name="connsiteX1" fmla="*/ 1261873 w 1262564"/>
              <a:gd name="connsiteY1" fmla="*/ 2447608 h 2802236"/>
              <a:gd name="connsiteX2" fmla="*/ 729879 w 1262564"/>
              <a:gd name="connsiteY2" fmla="*/ 2801944 h 2802236"/>
              <a:gd name="connsiteX3" fmla="*/ 138005 w 1262564"/>
              <a:gd name="connsiteY3" fmla="*/ 2382649 h 2802236"/>
              <a:gd name="connsiteX4" fmla="*/ 1052416 w 1262564"/>
              <a:gd name="connsiteY4" fmla="*/ 0 h 2802236"/>
              <a:gd name="connsiteX0" fmla="*/ 832852 w 1262735"/>
              <a:gd name="connsiteY0" fmla="*/ 2486837 h 2802218"/>
              <a:gd name="connsiteX1" fmla="*/ 1261873 w 1262735"/>
              <a:gd name="connsiteY1" fmla="*/ 2447608 h 2802218"/>
              <a:gd name="connsiteX2" fmla="*/ 729879 w 1262735"/>
              <a:gd name="connsiteY2" fmla="*/ 2801944 h 2802218"/>
              <a:gd name="connsiteX3" fmla="*/ 138005 w 1262735"/>
              <a:gd name="connsiteY3" fmla="*/ 2382649 h 2802218"/>
              <a:gd name="connsiteX4" fmla="*/ 1052416 w 1262735"/>
              <a:gd name="connsiteY4" fmla="*/ 0 h 2802218"/>
              <a:gd name="connsiteX0" fmla="*/ 832852 w 1262493"/>
              <a:gd name="connsiteY0" fmla="*/ 2486837 h 2802218"/>
              <a:gd name="connsiteX1" fmla="*/ 1261873 w 1262493"/>
              <a:gd name="connsiteY1" fmla="*/ 2447608 h 2802218"/>
              <a:gd name="connsiteX2" fmla="*/ 729879 w 1262493"/>
              <a:gd name="connsiteY2" fmla="*/ 2801944 h 2802218"/>
              <a:gd name="connsiteX3" fmla="*/ 138005 w 1262493"/>
              <a:gd name="connsiteY3" fmla="*/ 2382649 h 2802218"/>
              <a:gd name="connsiteX4" fmla="*/ 1052416 w 1262493"/>
              <a:gd name="connsiteY4" fmla="*/ 0 h 2802218"/>
              <a:gd name="connsiteX0" fmla="*/ 832852 w 1262581"/>
              <a:gd name="connsiteY0" fmla="*/ 2486837 h 2802218"/>
              <a:gd name="connsiteX1" fmla="*/ 1261873 w 1262581"/>
              <a:gd name="connsiteY1" fmla="*/ 2447608 h 2802218"/>
              <a:gd name="connsiteX2" fmla="*/ 729879 w 1262581"/>
              <a:gd name="connsiteY2" fmla="*/ 2801944 h 2802218"/>
              <a:gd name="connsiteX3" fmla="*/ 138005 w 1262581"/>
              <a:gd name="connsiteY3" fmla="*/ 2382649 h 2802218"/>
              <a:gd name="connsiteX4" fmla="*/ 1052416 w 1262581"/>
              <a:gd name="connsiteY4" fmla="*/ 0 h 2802218"/>
              <a:gd name="connsiteX0" fmla="*/ 832852 w 1263167"/>
              <a:gd name="connsiteY0" fmla="*/ 2486837 h 2802407"/>
              <a:gd name="connsiteX1" fmla="*/ 1261873 w 1263167"/>
              <a:gd name="connsiteY1" fmla="*/ 2447608 h 2802407"/>
              <a:gd name="connsiteX2" fmla="*/ 729879 w 1263167"/>
              <a:gd name="connsiteY2" fmla="*/ 2801944 h 2802407"/>
              <a:gd name="connsiteX3" fmla="*/ 138005 w 1263167"/>
              <a:gd name="connsiteY3" fmla="*/ 2382649 h 2802407"/>
              <a:gd name="connsiteX4" fmla="*/ 1052416 w 1263167"/>
              <a:gd name="connsiteY4" fmla="*/ 0 h 2802407"/>
              <a:gd name="connsiteX0" fmla="*/ 832852 w 1266061"/>
              <a:gd name="connsiteY0" fmla="*/ 2486837 h 2802297"/>
              <a:gd name="connsiteX1" fmla="*/ 1261873 w 1266061"/>
              <a:gd name="connsiteY1" fmla="*/ 2447608 h 2802297"/>
              <a:gd name="connsiteX2" fmla="*/ 729879 w 1266061"/>
              <a:gd name="connsiteY2" fmla="*/ 2801944 h 2802297"/>
              <a:gd name="connsiteX3" fmla="*/ 138005 w 1266061"/>
              <a:gd name="connsiteY3" fmla="*/ 2382649 h 2802297"/>
              <a:gd name="connsiteX4" fmla="*/ 1052416 w 1266061"/>
              <a:gd name="connsiteY4" fmla="*/ 0 h 2802297"/>
              <a:gd name="connsiteX0" fmla="*/ 832852 w 1274048"/>
              <a:gd name="connsiteY0" fmla="*/ 2486837 h 2802325"/>
              <a:gd name="connsiteX1" fmla="*/ 1261873 w 1274048"/>
              <a:gd name="connsiteY1" fmla="*/ 2447608 h 2802325"/>
              <a:gd name="connsiteX2" fmla="*/ 729879 w 1274048"/>
              <a:gd name="connsiteY2" fmla="*/ 2801944 h 2802325"/>
              <a:gd name="connsiteX3" fmla="*/ 138005 w 1274048"/>
              <a:gd name="connsiteY3" fmla="*/ 2382649 h 2802325"/>
              <a:gd name="connsiteX4" fmla="*/ 1052416 w 1274048"/>
              <a:gd name="connsiteY4" fmla="*/ 0 h 2802325"/>
              <a:gd name="connsiteX0" fmla="*/ 832852 w 1262464"/>
              <a:gd name="connsiteY0" fmla="*/ 2486837 h 2872590"/>
              <a:gd name="connsiteX1" fmla="*/ 1261873 w 1262464"/>
              <a:gd name="connsiteY1" fmla="*/ 2447608 h 2872590"/>
              <a:gd name="connsiteX2" fmla="*/ 739157 w 1262464"/>
              <a:gd name="connsiteY2" fmla="*/ 2872358 h 2872590"/>
              <a:gd name="connsiteX3" fmla="*/ 138005 w 1262464"/>
              <a:gd name="connsiteY3" fmla="*/ 2382649 h 2872590"/>
              <a:gd name="connsiteX4" fmla="*/ 1052416 w 1262464"/>
              <a:gd name="connsiteY4" fmla="*/ 0 h 2872590"/>
              <a:gd name="connsiteX0" fmla="*/ 832852 w 1262464"/>
              <a:gd name="connsiteY0" fmla="*/ 2486837 h 2873684"/>
              <a:gd name="connsiteX1" fmla="*/ 1261873 w 1262464"/>
              <a:gd name="connsiteY1" fmla="*/ 2447608 h 2873684"/>
              <a:gd name="connsiteX2" fmla="*/ 739157 w 1262464"/>
              <a:gd name="connsiteY2" fmla="*/ 2872358 h 2873684"/>
              <a:gd name="connsiteX3" fmla="*/ 138005 w 1262464"/>
              <a:gd name="connsiteY3" fmla="*/ 2382649 h 2873684"/>
              <a:gd name="connsiteX4" fmla="*/ 1052416 w 1262464"/>
              <a:gd name="connsiteY4" fmla="*/ 0 h 2873684"/>
              <a:gd name="connsiteX0" fmla="*/ 832852 w 1266687"/>
              <a:gd name="connsiteY0" fmla="*/ 2486837 h 2873760"/>
              <a:gd name="connsiteX1" fmla="*/ 1261873 w 1266687"/>
              <a:gd name="connsiteY1" fmla="*/ 2447608 h 2873760"/>
              <a:gd name="connsiteX2" fmla="*/ 739157 w 1266687"/>
              <a:gd name="connsiteY2" fmla="*/ 2872358 h 2873760"/>
              <a:gd name="connsiteX3" fmla="*/ 138005 w 1266687"/>
              <a:gd name="connsiteY3" fmla="*/ 2382649 h 2873760"/>
              <a:gd name="connsiteX4" fmla="*/ 1052416 w 1266687"/>
              <a:gd name="connsiteY4" fmla="*/ 0 h 2873760"/>
              <a:gd name="connsiteX0" fmla="*/ 832852 w 1255804"/>
              <a:gd name="connsiteY0" fmla="*/ 2486837 h 2873252"/>
              <a:gd name="connsiteX1" fmla="*/ 1250842 w 1255804"/>
              <a:gd name="connsiteY1" fmla="*/ 2499803 h 2873252"/>
              <a:gd name="connsiteX2" fmla="*/ 739157 w 1255804"/>
              <a:gd name="connsiteY2" fmla="*/ 2872358 h 2873252"/>
              <a:gd name="connsiteX3" fmla="*/ 138005 w 1255804"/>
              <a:gd name="connsiteY3" fmla="*/ 2382649 h 2873252"/>
              <a:gd name="connsiteX4" fmla="*/ 1052416 w 1255804"/>
              <a:gd name="connsiteY4" fmla="*/ 0 h 2873252"/>
              <a:gd name="connsiteX0" fmla="*/ 832852 w 1215010"/>
              <a:gd name="connsiteY0" fmla="*/ 2486837 h 2877119"/>
              <a:gd name="connsiteX1" fmla="*/ 1209403 w 1215010"/>
              <a:gd name="connsiteY1" fmla="*/ 2615702 h 2877119"/>
              <a:gd name="connsiteX2" fmla="*/ 739157 w 1215010"/>
              <a:gd name="connsiteY2" fmla="*/ 2872358 h 2877119"/>
              <a:gd name="connsiteX3" fmla="*/ 138005 w 1215010"/>
              <a:gd name="connsiteY3" fmla="*/ 2382649 h 2877119"/>
              <a:gd name="connsiteX4" fmla="*/ 1052416 w 1215010"/>
              <a:gd name="connsiteY4" fmla="*/ 0 h 2877119"/>
              <a:gd name="connsiteX0" fmla="*/ 832852 w 1213571"/>
              <a:gd name="connsiteY0" fmla="*/ 2486837 h 2877890"/>
              <a:gd name="connsiteX1" fmla="*/ 1209403 w 1213571"/>
              <a:gd name="connsiteY1" fmla="*/ 2615702 h 2877890"/>
              <a:gd name="connsiteX2" fmla="*/ 739157 w 1213571"/>
              <a:gd name="connsiteY2" fmla="*/ 2872358 h 2877890"/>
              <a:gd name="connsiteX3" fmla="*/ 138005 w 1213571"/>
              <a:gd name="connsiteY3" fmla="*/ 2382649 h 2877890"/>
              <a:gd name="connsiteX4" fmla="*/ 1052416 w 1213571"/>
              <a:gd name="connsiteY4" fmla="*/ 0 h 2877890"/>
              <a:gd name="connsiteX0" fmla="*/ 963065 w 1343784"/>
              <a:gd name="connsiteY0" fmla="*/ 2486837 h 2877837"/>
              <a:gd name="connsiteX1" fmla="*/ 1339616 w 1343784"/>
              <a:gd name="connsiteY1" fmla="*/ 2615702 h 2877837"/>
              <a:gd name="connsiteX2" fmla="*/ 869370 w 1343784"/>
              <a:gd name="connsiteY2" fmla="*/ 2872358 h 2877837"/>
              <a:gd name="connsiteX3" fmla="*/ 122139 w 1343784"/>
              <a:gd name="connsiteY3" fmla="*/ 2383989 h 2877837"/>
              <a:gd name="connsiteX4" fmla="*/ 1182629 w 1343784"/>
              <a:gd name="connsiteY4" fmla="*/ 0 h 2877837"/>
              <a:gd name="connsiteX0" fmla="*/ 962581 w 1343300"/>
              <a:gd name="connsiteY0" fmla="*/ 2486837 h 2877837"/>
              <a:gd name="connsiteX1" fmla="*/ 1339132 w 1343300"/>
              <a:gd name="connsiteY1" fmla="*/ 2615702 h 2877837"/>
              <a:gd name="connsiteX2" fmla="*/ 868886 w 1343300"/>
              <a:gd name="connsiteY2" fmla="*/ 2872358 h 2877837"/>
              <a:gd name="connsiteX3" fmla="*/ 121655 w 1343300"/>
              <a:gd name="connsiteY3" fmla="*/ 2383989 h 2877837"/>
              <a:gd name="connsiteX4" fmla="*/ 1182145 w 1343300"/>
              <a:gd name="connsiteY4" fmla="*/ 0 h 2877837"/>
              <a:gd name="connsiteX0" fmla="*/ 962581 w 1343300"/>
              <a:gd name="connsiteY0" fmla="*/ 2486837 h 2877837"/>
              <a:gd name="connsiteX1" fmla="*/ 1339132 w 1343300"/>
              <a:gd name="connsiteY1" fmla="*/ 2615702 h 2877837"/>
              <a:gd name="connsiteX2" fmla="*/ 868886 w 1343300"/>
              <a:gd name="connsiteY2" fmla="*/ 2872358 h 2877837"/>
              <a:gd name="connsiteX3" fmla="*/ 121655 w 1343300"/>
              <a:gd name="connsiteY3" fmla="*/ 2383989 h 2877837"/>
              <a:gd name="connsiteX4" fmla="*/ 1182145 w 1343300"/>
              <a:gd name="connsiteY4" fmla="*/ 0 h 2877837"/>
              <a:gd name="connsiteX0" fmla="*/ 978312 w 1359031"/>
              <a:gd name="connsiteY0" fmla="*/ 2486837 h 2877301"/>
              <a:gd name="connsiteX1" fmla="*/ 1354863 w 1359031"/>
              <a:gd name="connsiteY1" fmla="*/ 2615702 h 2877301"/>
              <a:gd name="connsiteX2" fmla="*/ 884617 w 1359031"/>
              <a:gd name="connsiteY2" fmla="*/ 2872358 h 2877301"/>
              <a:gd name="connsiteX3" fmla="*/ 119993 w 1359031"/>
              <a:gd name="connsiteY3" fmla="*/ 2397810 h 2877301"/>
              <a:gd name="connsiteX4" fmla="*/ 1197876 w 1359031"/>
              <a:gd name="connsiteY4" fmla="*/ 0 h 2877301"/>
              <a:gd name="connsiteX0" fmla="*/ 978312 w 1359031"/>
              <a:gd name="connsiteY0" fmla="*/ 2486837 h 2877301"/>
              <a:gd name="connsiteX1" fmla="*/ 1354863 w 1359031"/>
              <a:gd name="connsiteY1" fmla="*/ 2615702 h 2877301"/>
              <a:gd name="connsiteX2" fmla="*/ 884617 w 1359031"/>
              <a:gd name="connsiteY2" fmla="*/ 2872358 h 2877301"/>
              <a:gd name="connsiteX3" fmla="*/ 119993 w 1359031"/>
              <a:gd name="connsiteY3" fmla="*/ 2397810 h 2877301"/>
              <a:gd name="connsiteX4" fmla="*/ 1197876 w 1359031"/>
              <a:gd name="connsiteY4" fmla="*/ 0 h 2877301"/>
              <a:gd name="connsiteX0" fmla="*/ 978312 w 1359031"/>
              <a:gd name="connsiteY0" fmla="*/ 2486837 h 2877301"/>
              <a:gd name="connsiteX1" fmla="*/ 1354863 w 1359031"/>
              <a:gd name="connsiteY1" fmla="*/ 2615702 h 2877301"/>
              <a:gd name="connsiteX2" fmla="*/ 884617 w 1359031"/>
              <a:gd name="connsiteY2" fmla="*/ 2872358 h 2877301"/>
              <a:gd name="connsiteX3" fmla="*/ 119993 w 1359031"/>
              <a:gd name="connsiteY3" fmla="*/ 2397810 h 2877301"/>
              <a:gd name="connsiteX4" fmla="*/ 1197876 w 1359031"/>
              <a:gd name="connsiteY4" fmla="*/ 0 h 2877301"/>
              <a:gd name="connsiteX0" fmla="*/ 1006465 w 1387184"/>
              <a:gd name="connsiteY0" fmla="*/ 2486837 h 2876303"/>
              <a:gd name="connsiteX1" fmla="*/ 1383016 w 1387184"/>
              <a:gd name="connsiteY1" fmla="*/ 2615702 h 2876303"/>
              <a:gd name="connsiteX2" fmla="*/ 912770 w 1387184"/>
              <a:gd name="connsiteY2" fmla="*/ 2872358 h 2876303"/>
              <a:gd name="connsiteX3" fmla="*/ 117137 w 1387184"/>
              <a:gd name="connsiteY3" fmla="*/ 2424954 h 2876303"/>
              <a:gd name="connsiteX4" fmla="*/ 1226029 w 1387184"/>
              <a:gd name="connsiteY4" fmla="*/ 0 h 2876303"/>
              <a:gd name="connsiteX0" fmla="*/ 1047762 w 1428481"/>
              <a:gd name="connsiteY0" fmla="*/ 2486837 h 2878265"/>
              <a:gd name="connsiteX1" fmla="*/ 1424313 w 1428481"/>
              <a:gd name="connsiteY1" fmla="*/ 2615702 h 2878265"/>
              <a:gd name="connsiteX2" fmla="*/ 954067 w 1428481"/>
              <a:gd name="connsiteY2" fmla="*/ 2872358 h 2878265"/>
              <a:gd name="connsiteX3" fmla="*/ 113194 w 1428481"/>
              <a:gd name="connsiteY3" fmla="*/ 2373271 h 2878265"/>
              <a:gd name="connsiteX4" fmla="*/ 1267326 w 1428481"/>
              <a:gd name="connsiteY4" fmla="*/ 0 h 2878265"/>
              <a:gd name="connsiteX0" fmla="*/ 1047762 w 1428481"/>
              <a:gd name="connsiteY0" fmla="*/ 2486837 h 2878265"/>
              <a:gd name="connsiteX1" fmla="*/ 1424313 w 1428481"/>
              <a:gd name="connsiteY1" fmla="*/ 2615702 h 2878265"/>
              <a:gd name="connsiteX2" fmla="*/ 954067 w 1428481"/>
              <a:gd name="connsiteY2" fmla="*/ 2872358 h 2878265"/>
              <a:gd name="connsiteX3" fmla="*/ 113194 w 1428481"/>
              <a:gd name="connsiteY3" fmla="*/ 2373271 h 2878265"/>
              <a:gd name="connsiteX4" fmla="*/ 1267326 w 1428481"/>
              <a:gd name="connsiteY4" fmla="*/ 0 h 2878265"/>
              <a:gd name="connsiteX0" fmla="*/ 1033220 w 1413939"/>
              <a:gd name="connsiteY0" fmla="*/ 2486837 h 2879308"/>
              <a:gd name="connsiteX1" fmla="*/ 1409771 w 1413939"/>
              <a:gd name="connsiteY1" fmla="*/ 2615702 h 2879308"/>
              <a:gd name="connsiteX2" fmla="*/ 939525 w 1413939"/>
              <a:gd name="connsiteY2" fmla="*/ 2872358 h 2879308"/>
              <a:gd name="connsiteX3" fmla="*/ 114552 w 1413939"/>
              <a:gd name="connsiteY3" fmla="*/ 2348118 h 2879308"/>
              <a:gd name="connsiteX4" fmla="*/ 1252784 w 1413939"/>
              <a:gd name="connsiteY4" fmla="*/ 0 h 2879308"/>
              <a:gd name="connsiteX0" fmla="*/ 1064776 w 1445495"/>
              <a:gd name="connsiteY0" fmla="*/ 2486837 h 2879308"/>
              <a:gd name="connsiteX1" fmla="*/ 1441327 w 1445495"/>
              <a:gd name="connsiteY1" fmla="*/ 2615702 h 2879308"/>
              <a:gd name="connsiteX2" fmla="*/ 971081 w 1445495"/>
              <a:gd name="connsiteY2" fmla="*/ 2872358 h 2879308"/>
              <a:gd name="connsiteX3" fmla="*/ 146108 w 1445495"/>
              <a:gd name="connsiteY3" fmla="*/ 2348118 h 2879308"/>
              <a:gd name="connsiteX4" fmla="*/ 1284340 w 1445495"/>
              <a:gd name="connsiteY4" fmla="*/ 0 h 2879308"/>
              <a:gd name="connsiteX0" fmla="*/ 1064776 w 1445495"/>
              <a:gd name="connsiteY0" fmla="*/ 2486837 h 2879308"/>
              <a:gd name="connsiteX1" fmla="*/ 1441327 w 1445495"/>
              <a:gd name="connsiteY1" fmla="*/ 2615702 h 2879308"/>
              <a:gd name="connsiteX2" fmla="*/ 971081 w 1445495"/>
              <a:gd name="connsiteY2" fmla="*/ 2872358 h 2879308"/>
              <a:gd name="connsiteX3" fmla="*/ 146108 w 1445495"/>
              <a:gd name="connsiteY3" fmla="*/ 2348118 h 2879308"/>
              <a:gd name="connsiteX4" fmla="*/ 1284340 w 1445495"/>
              <a:gd name="connsiteY4" fmla="*/ 0 h 2879308"/>
              <a:gd name="connsiteX0" fmla="*/ 781885 w 1162604"/>
              <a:gd name="connsiteY0" fmla="*/ 2486837 h 2879197"/>
              <a:gd name="connsiteX1" fmla="*/ 1158436 w 1162604"/>
              <a:gd name="connsiteY1" fmla="*/ 2615702 h 2879197"/>
              <a:gd name="connsiteX2" fmla="*/ 688190 w 1162604"/>
              <a:gd name="connsiteY2" fmla="*/ 2872358 h 2879197"/>
              <a:gd name="connsiteX3" fmla="*/ 186044 w 1162604"/>
              <a:gd name="connsiteY3" fmla="*/ 2350728 h 2879197"/>
              <a:gd name="connsiteX4" fmla="*/ 1001449 w 1162604"/>
              <a:gd name="connsiteY4" fmla="*/ 0 h 2879197"/>
              <a:gd name="connsiteX0" fmla="*/ 781885 w 1158752"/>
              <a:gd name="connsiteY0" fmla="*/ 2486837 h 2786659"/>
              <a:gd name="connsiteX1" fmla="*/ 1158436 w 1158752"/>
              <a:gd name="connsiteY1" fmla="*/ 2615702 h 2786659"/>
              <a:gd name="connsiteX2" fmla="*/ 833903 w 1158752"/>
              <a:gd name="connsiteY2" fmla="*/ 2778986 h 2786659"/>
              <a:gd name="connsiteX3" fmla="*/ 186044 w 1158752"/>
              <a:gd name="connsiteY3" fmla="*/ 2350728 h 2786659"/>
              <a:gd name="connsiteX4" fmla="*/ 1001449 w 1158752"/>
              <a:gd name="connsiteY4" fmla="*/ 0 h 2786659"/>
              <a:gd name="connsiteX0" fmla="*/ 771100 w 1147963"/>
              <a:gd name="connsiteY0" fmla="*/ 2486837 h 2783528"/>
              <a:gd name="connsiteX1" fmla="*/ 1147651 w 1147963"/>
              <a:gd name="connsiteY1" fmla="*/ 2615702 h 2783528"/>
              <a:gd name="connsiteX2" fmla="*/ 823118 w 1147963"/>
              <a:gd name="connsiteY2" fmla="*/ 2778986 h 2783528"/>
              <a:gd name="connsiteX3" fmla="*/ 188036 w 1147963"/>
              <a:gd name="connsiteY3" fmla="*/ 2423216 h 2783528"/>
              <a:gd name="connsiteX4" fmla="*/ 990664 w 1147963"/>
              <a:gd name="connsiteY4" fmla="*/ 0 h 2783528"/>
              <a:gd name="connsiteX0" fmla="*/ 771100 w 1147965"/>
              <a:gd name="connsiteY0" fmla="*/ 2486837 h 2793765"/>
              <a:gd name="connsiteX1" fmla="*/ 1147651 w 1147965"/>
              <a:gd name="connsiteY1" fmla="*/ 2615702 h 2793765"/>
              <a:gd name="connsiteX2" fmla="*/ 823118 w 1147965"/>
              <a:gd name="connsiteY2" fmla="*/ 2778986 h 2793765"/>
              <a:gd name="connsiteX3" fmla="*/ 188036 w 1147965"/>
              <a:gd name="connsiteY3" fmla="*/ 2423216 h 2793765"/>
              <a:gd name="connsiteX4" fmla="*/ 990664 w 1147965"/>
              <a:gd name="connsiteY4" fmla="*/ 0 h 2793765"/>
              <a:gd name="connsiteX0" fmla="*/ 771100 w 1148123"/>
              <a:gd name="connsiteY0" fmla="*/ 2486837 h 2754895"/>
              <a:gd name="connsiteX1" fmla="*/ 1147651 w 1148123"/>
              <a:gd name="connsiteY1" fmla="*/ 2615702 h 2754895"/>
              <a:gd name="connsiteX2" fmla="*/ 833537 w 1148123"/>
              <a:gd name="connsiteY2" fmla="*/ 2735690 h 2754895"/>
              <a:gd name="connsiteX3" fmla="*/ 188036 w 1148123"/>
              <a:gd name="connsiteY3" fmla="*/ 2423216 h 2754895"/>
              <a:gd name="connsiteX4" fmla="*/ 990664 w 1148123"/>
              <a:gd name="connsiteY4" fmla="*/ 0 h 2754895"/>
              <a:gd name="connsiteX0" fmla="*/ 828912 w 1205964"/>
              <a:gd name="connsiteY0" fmla="*/ 2486837 h 2742742"/>
              <a:gd name="connsiteX1" fmla="*/ 1205463 w 1205964"/>
              <a:gd name="connsiteY1" fmla="*/ 2615702 h 2742742"/>
              <a:gd name="connsiteX2" fmla="*/ 891349 w 1205964"/>
              <a:gd name="connsiteY2" fmla="*/ 2735690 h 2742742"/>
              <a:gd name="connsiteX3" fmla="*/ 177858 w 1205964"/>
              <a:gd name="connsiteY3" fmla="*/ 2396701 h 2742742"/>
              <a:gd name="connsiteX4" fmla="*/ 1048476 w 1205964"/>
              <a:gd name="connsiteY4" fmla="*/ 0 h 2742742"/>
              <a:gd name="connsiteX0" fmla="*/ 828912 w 1223725"/>
              <a:gd name="connsiteY0" fmla="*/ 2486837 h 2617884"/>
              <a:gd name="connsiteX1" fmla="*/ 1205463 w 1223725"/>
              <a:gd name="connsiteY1" fmla="*/ 2615702 h 2617884"/>
              <a:gd name="connsiteX2" fmla="*/ 1061072 w 1223725"/>
              <a:gd name="connsiteY2" fmla="*/ 2555309 h 2617884"/>
              <a:gd name="connsiteX3" fmla="*/ 177858 w 1223725"/>
              <a:gd name="connsiteY3" fmla="*/ 2396701 h 2617884"/>
              <a:gd name="connsiteX4" fmla="*/ 1048476 w 1223725"/>
              <a:gd name="connsiteY4" fmla="*/ 0 h 2617884"/>
              <a:gd name="connsiteX0" fmla="*/ 828912 w 1222913"/>
              <a:gd name="connsiteY0" fmla="*/ 2486837 h 2643078"/>
              <a:gd name="connsiteX1" fmla="*/ 1205463 w 1222913"/>
              <a:gd name="connsiteY1" fmla="*/ 2615702 h 2643078"/>
              <a:gd name="connsiteX2" fmla="*/ 1061072 w 1222913"/>
              <a:gd name="connsiteY2" fmla="*/ 2555309 h 2643078"/>
              <a:gd name="connsiteX3" fmla="*/ 177858 w 1222913"/>
              <a:gd name="connsiteY3" fmla="*/ 2396701 h 2643078"/>
              <a:gd name="connsiteX4" fmla="*/ 1048476 w 1222913"/>
              <a:gd name="connsiteY4" fmla="*/ 0 h 2643078"/>
              <a:gd name="connsiteX0" fmla="*/ 828912 w 1085041"/>
              <a:gd name="connsiteY0" fmla="*/ 2486837 h 2643078"/>
              <a:gd name="connsiteX1" fmla="*/ 1061072 w 1085041"/>
              <a:gd name="connsiteY1" fmla="*/ 2555309 h 2643078"/>
              <a:gd name="connsiteX2" fmla="*/ 177858 w 1085041"/>
              <a:gd name="connsiteY2" fmla="*/ 2396701 h 2643078"/>
              <a:gd name="connsiteX3" fmla="*/ 1048476 w 1085041"/>
              <a:gd name="connsiteY3" fmla="*/ 0 h 2643078"/>
              <a:gd name="connsiteX0" fmla="*/ 828912 w 1083388"/>
              <a:gd name="connsiteY0" fmla="*/ 2486837 h 2596904"/>
              <a:gd name="connsiteX1" fmla="*/ 1059305 w 1083388"/>
              <a:gd name="connsiteY1" fmla="*/ 2468472 h 2596904"/>
              <a:gd name="connsiteX2" fmla="*/ 177858 w 1083388"/>
              <a:gd name="connsiteY2" fmla="*/ 2396701 h 2596904"/>
              <a:gd name="connsiteX3" fmla="*/ 1048476 w 1083388"/>
              <a:gd name="connsiteY3" fmla="*/ 0 h 2596904"/>
              <a:gd name="connsiteX0" fmla="*/ 828912 w 1104080"/>
              <a:gd name="connsiteY0" fmla="*/ 2486837 h 2596904"/>
              <a:gd name="connsiteX1" fmla="*/ 1059305 w 1104080"/>
              <a:gd name="connsiteY1" fmla="*/ 2468472 h 2596904"/>
              <a:gd name="connsiteX2" fmla="*/ 177858 w 1104080"/>
              <a:gd name="connsiteY2" fmla="*/ 2396701 h 2596904"/>
              <a:gd name="connsiteX3" fmla="*/ 1048476 w 1104080"/>
              <a:gd name="connsiteY3" fmla="*/ 0 h 2596904"/>
              <a:gd name="connsiteX0" fmla="*/ 828912 w 1104854"/>
              <a:gd name="connsiteY0" fmla="*/ 2486837 h 2636889"/>
              <a:gd name="connsiteX1" fmla="*/ 1059305 w 1104854"/>
              <a:gd name="connsiteY1" fmla="*/ 2468472 h 2636889"/>
              <a:gd name="connsiteX2" fmla="*/ 177858 w 1104854"/>
              <a:gd name="connsiteY2" fmla="*/ 2396701 h 2636889"/>
              <a:gd name="connsiteX3" fmla="*/ 1048476 w 1104854"/>
              <a:gd name="connsiteY3" fmla="*/ 0 h 2636889"/>
              <a:gd name="connsiteX0" fmla="*/ 828912 w 1115075"/>
              <a:gd name="connsiteY0" fmla="*/ 2486837 h 2687947"/>
              <a:gd name="connsiteX1" fmla="*/ 1070582 w 1115075"/>
              <a:gd name="connsiteY1" fmla="*/ 2554057 h 2687947"/>
              <a:gd name="connsiteX2" fmla="*/ 177858 w 1115075"/>
              <a:gd name="connsiteY2" fmla="*/ 2396701 h 2687947"/>
              <a:gd name="connsiteX3" fmla="*/ 1048476 w 1115075"/>
              <a:gd name="connsiteY3" fmla="*/ 0 h 2687947"/>
              <a:gd name="connsiteX0" fmla="*/ 828912 w 1128044"/>
              <a:gd name="connsiteY0" fmla="*/ 2486837 h 2702512"/>
              <a:gd name="connsiteX1" fmla="*/ 1070582 w 1128044"/>
              <a:gd name="connsiteY1" fmla="*/ 2554057 h 2702512"/>
              <a:gd name="connsiteX2" fmla="*/ 177858 w 1128044"/>
              <a:gd name="connsiteY2" fmla="*/ 2396701 h 2702512"/>
              <a:gd name="connsiteX3" fmla="*/ 1048476 w 1128044"/>
              <a:gd name="connsiteY3" fmla="*/ 0 h 2702512"/>
              <a:gd name="connsiteX0" fmla="*/ 828912 w 1186279"/>
              <a:gd name="connsiteY0" fmla="*/ 2486837 h 2670636"/>
              <a:gd name="connsiteX1" fmla="*/ 1134888 w 1186279"/>
              <a:gd name="connsiteY1" fmla="*/ 2503661 h 2670636"/>
              <a:gd name="connsiteX2" fmla="*/ 177858 w 1186279"/>
              <a:gd name="connsiteY2" fmla="*/ 2396701 h 2670636"/>
              <a:gd name="connsiteX3" fmla="*/ 1048476 w 1186279"/>
              <a:gd name="connsiteY3" fmla="*/ 0 h 2670636"/>
              <a:gd name="connsiteX0" fmla="*/ 828912 w 1148517"/>
              <a:gd name="connsiteY0" fmla="*/ 2486837 h 2674963"/>
              <a:gd name="connsiteX1" fmla="*/ 1134888 w 1148517"/>
              <a:gd name="connsiteY1" fmla="*/ 2503661 h 2674963"/>
              <a:gd name="connsiteX2" fmla="*/ 177858 w 1148517"/>
              <a:gd name="connsiteY2" fmla="*/ 2396701 h 2674963"/>
              <a:gd name="connsiteX3" fmla="*/ 1048476 w 1148517"/>
              <a:gd name="connsiteY3" fmla="*/ 0 h 2674963"/>
              <a:gd name="connsiteX0" fmla="*/ 828912 w 1138347"/>
              <a:gd name="connsiteY0" fmla="*/ 2486837 h 2611275"/>
              <a:gd name="connsiteX1" fmla="*/ 1134888 w 1138347"/>
              <a:gd name="connsiteY1" fmla="*/ 2503661 h 2611275"/>
              <a:gd name="connsiteX2" fmla="*/ 177858 w 1138347"/>
              <a:gd name="connsiteY2" fmla="*/ 2396701 h 2611275"/>
              <a:gd name="connsiteX3" fmla="*/ 1048476 w 1138347"/>
              <a:gd name="connsiteY3" fmla="*/ 0 h 2611275"/>
              <a:gd name="connsiteX0" fmla="*/ 828912 w 1138347"/>
              <a:gd name="connsiteY0" fmla="*/ 2486837 h 2660232"/>
              <a:gd name="connsiteX1" fmla="*/ 1134888 w 1138347"/>
              <a:gd name="connsiteY1" fmla="*/ 2503661 h 2660232"/>
              <a:gd name="connsiteX2" fmla="*/ 177858 w 1138347"/>
              <a:gd name="connsiteY2" fmla="*/ 2396701 h 2660232"/>
              <a:gd name="connsiteX3" fmla="*/ 1048476 w 1138347"/>
              <a:gd name="connsiteY3" fmla="*/ 0 h 2660232"/>
              <a:gd name="connsiteX0" fmla="*/ 828912 w 1162415"/>
              <a:gd name="connsiteY0" fmla="*/ 2486837 h 2691933"/>
              <a:gd name="connsiteX1" fmla="*/ 1134888 w 1162415"/>
              <a:gd name="connsiteY1" fmla="*/ 2503661 h 2691933"/>
              <a:gd name="connsiteX2" fmla="*/ 177858 w 1162415"/>
              <a:gd name="connsiteY2" fmla="*/ 2396701 h 2691933"/>
              <a:gd name="connsiteX3" fmla="*/ 1048476 w 1162415"/>
              <a:gd name="connsiteY3" fmla="*/ 0 h 2691933"/>
              <a:gd name="connsiteX0" fmla="*/ 828912 w 1138636"/>
              <a:gd name="connsiteY0" fmla="*/ 2486837 h 2671159"/>
              <a:gd name="connsiteX1" fmla="*/ 1109604 w 1138636"/>
              <a:gd name="connsiteY1" fmla="*/ 2458620 h 2671159"/>
              <a:gd name="connsiteX2" fmla="*/ 177858 w 1138636"/>
              <a:gd name="connsiteY2" fmla="*/ 2396701 h 2671159"/>
              <a:gd name="connsiteX3" fmla="*/ 1048476 w 1138636"/>
              <a:gd name="connsiteY3" fmla="*/ 0 h 2671159"/>
              <a:gd name="connsiteX0" fmla="*/ 828912 w 1138636"/>
              <a:gd name="connsiteY0" fmla="*/ 2486837 h 2710788"/>
              <a:gd name="connsiteX1" fmla="*/ 1109604 w 1138636"/>
              <a:gd name="connsiteY1" fmla="*/ 2458620 h 2710788"/>
              <a:gd name="connsiteX2" fmla="*/ 177858 w 1138636"/>
              <a:gd name="connsiteY2" fmla="*/ 2396701 h 2710788"/>
              <a:gd name="connsiteX3" fmla="*/ 1048476 w 1138636"/>
              <a:gd name="connsiteY3" fmla="*/ 0 h 2710788"/>
              <a:gd name="connsiteX0" fmla="*/ 828912 w 1140201"/>
              <a:gd name="connsiteY0" fmla="*/ 2486837 h 2715954"/>
              <a:gd name="connsiteX1" fmla="*/ 1111274 w 1140201"/>
              <a:gd name="connsiteY1" fmla="*/ 2471300 h 2715954"/>
              <a:gd name="connsiteX2" fmla="*/ 177858 w 1140201"/>
              <a:gd name="connsiteY2" fmla="*/ 2396701 h 2715954"/>
              <a:gd name="connsiteX3" fmla="*/ 1048476 w 1140201"/>
              <a:gd name="connsiteY3" fmla="*/ 0 h 2715954"/>
              <a:gd name="connsiteX0" fmla="*/ 828912 w 1121618"/>
              <a:gd name="connsiteY0" fmla="*/ 2486837 h 2697942"/>
              <a:gd name="connsiteX1" fmla="*/ 1111274 w 1121618"/>
              <a:gd name="connsiteY1" fmla="*/ 2471300 h 2697942"/>
              <a:gd name="connsiteX2" fmla="*/ 177858 w 1121618"/>
              <a:gd name="connsiteY2" fmla="*/ 2396701 h 2697942"/>
              <a:gd name="connsiteX3" fmla="*/ 1048476 w 1121618"/>
              <a:gd name="connsiteY3" fmla="*/ 0 h 2697942"/>
              <a:gd name="connsiteX0" fmla="*/ 828912 w 1113037"/>
              <a:gd name="connsiteY0" fmla="*/ 2486837 h 2691121"/>
              <a:gd name="connsiteX1" fmla="*/ 1102429 w 1113037"/>
              <a:gd name="connsiteY1" fmla="*/ 2453117 h 2691121"/>
              <a:gd name="connsiteX2" fmla="*/ 177858 w 1113037"/>
              <a:gd name="connsiteY2" fmla="*/ 2396701 h 2691121"/>
              <a:gd name="connsiteX3" fmla="*/ 1048476 w 1113037"/>
              <a:gd name="connsiteY3" fmla="*/ 0 h 2691121"/>
              <a:gd name="connsiteX0" fmla="*/ 828912 w 1113037"/>
              <a:gd name="connsiteY0" fmla="*/ 2486837 h 2714081"/>
              <a:gd name="connsiteX1" fmla="*/ 1102429 w 1113037"/>
              <a:gd name="connsiteY1" fmla="*/ 2453117 h 2714081"/>
              <a:gd name="connsiteX2" fmla="*/ 177858 w 1113037"/>
              <a:gd name="connsiteY2" fmla="*/ 2396701 h 2714081"/>
              <a:gd name="connsiteX3" fmla="*/ 1048476 w 1113037"/>
              <a:gd name="connsiteY3" fmla="*/ 0 h 2714081"/>
              <a:gd name="connsiteX0" fmla="*/ 954183 w 1141509"/>
              <a:gd name="connsiteY0" fmla="*/ 2360686 h 2676215"/>
              <a:gd name="connsiteX1" fmla="*/ 1102429 w 1141509"/>
              <a:gd name="connsiteY1" fmla="*/ 2453117 h 2676215"/>
              <a:gd name="connsiteX2" fmla="*/ 177858 w 1141509"/>
              <a:gd name="connsiteY2" fmla="*/ 2396701 h 2676215"/>
              <a:gd name="connsiteX3" fmla="*/ 1048476 w 1141509"/>
              <a:gd name="connsiteY3" fmla="*/ 0 h 2676215"/>
              <a:gd name="connsiteX0" fmla="*/ 954183 w 1099925"/>
              <a:gd name="connsiteY0" fmla="*/ 2360686 h 2699650"/>
              <a:gd name="connsiteX1" fmla="*/ 1054144 w 1099925"/>
              <a:gd name="connsiteY1" fmla="*/ 2527200 h 2699650"/>
              <a:gd name="connsiteX2" fmla="*/ 177858 w 1099925"/>
              <a:gd name="connsiteY2" fmla="*/ 2396701 h 2699650"/>
              <a:gd name="connsiteX3" fmla="*/ 1048476 w 1099925"/>
              <a:gd name="connsiteY3" fmla="*/ 0 h 2699650"/>
              <a:gd name="connsiteX0" fmla="*/ 954183 w 1062270"/>
              <a:gd name="connsiteY0" fmla="*/ 2360686 h 2715720"/>
              <a:gd name="connsiteX1" fmla="*/ 1054144 w 1062270"/>
              <a:gd name="connsiteY1" fmla="*/ 2527200 h 2715720"/>
              <a:gd name="connsiteX2" fmla="*/ 177858 w 1062270"/>
              <a:gd name="connsiteY2" fmla="*/ 2396701 h 2715720"/>
              <a:gd name="connsiteX3" fmla="*/ 1048476 w 1062270"/>
              <a:gd name="connsiteY3" fmla="*/ 0 h 2715720"/>
              <a:gd name="connsiteX0" fmla="*/ 954183 w 1061912"/>
              <a:gd name="connsiteY0" fmla="*/ 2360686 h 2729407"/>
              <a:gd name="connsiteX1" fmla="*/ 1054144 w 1061912"/>
              <a:gd name="connsiteY1" fmla="*/ 2527200 h 2729407"/>
              <a:gd name="connsiteX2" fmla="*/ 177858 w 1061912"/>
              <a:gd name="connsiteY2" fmla="*/ 2396701 h 2729407"/>
              <a:gd name="connsiteX3" fmla="*/ 1048476 w 1061912"/>
              <a:gd name="connsiteY3" fmla="*/ 0 h 2729407"/>
              <a:gd name="connsiteX0" fmla="*/ 1054144 w 1061912"/>
              <a:gd name="connsiteY0" fmla="*/ 2527200 h 2729407"/>
              <a:gd name="connsiteX1" fmla="*/ 177858 w 1061912"/>
              <a:gd name="connsiteY1" fmla="*/ 2396701 h 2729407"/>
              <a:gd name="connsiteX2" fmla="*/ 1048476 w 1061912"/>
              <a:gd name="connsiteY2" fmla="*/ 0 h 2729407"/>
              <a:gd name="connsiteX0" fmla="*/ 1074908 w 1082338"/>
              <a:gd name="connsiteY0" fmla="*/ 2488991 h 2714964"/>
              <a:gd name="connsiteX1" fmla="*/ 177858 w 1082338"/>
              <a:gd name="connsiteY1" fmla="*/ 2396701 h 2714964"/>
              <a:gd name="connsiteX2" fmla="*/ 1048476 w 1082338"/>
              <a:gd name="connsiteY2" fmla="*/ 0 h 2714964"/>
              <a:gd name="connsiteX0" fmla="*/ 1074908 w 1116006"/>
              <a:gd name="connsiteY0" fmla="*/ 2488991 h 2710075"/>
              <a:gd name="connsiteX1" fmla="*/ 177858 w 1116006"/>
              <a:gd name="connsiteY1" fmla="*/ 2396701 h 2710075"/>
              <a:gd name="connsiteX2" fmla="*/ 1048476 w 1116006"/>
              <a:gd name="connsiteY2" fmla="*/ 0 h 2710075"/>
              <a:gd name="connsiteX0" fmla="*/ 1080069 w 1120877"/>
              <a:gd name="connsiteY0" fmla="*/ 2430263 h 2690439"/>
              <a:gd name="connsiteX1" fmla="*/ 177858 w 1120877"/>
              <a:gd name="connsiteY1" fmla="*/ 2396701 h 2690439"/>
              <a:gd name="connsiteX2" fmla="*/ 1048476 w 1120877"/>
              <a:gd name="connsiteY2" fmla="*/ 0 h 2690439"/>
              <a:gd name="connsiteX0" fmla="*/ 1080069 w 1176068"/>
              <a:gd name="connsiteY0" fmla="*/ 2430263 h 2725456"/>
              <a:gd name="connsiteX1" fmla="*/ 177858 w 1176068"/>
              <a:gd name="connsiteY1" fmla="*/ 2396701 h 2725456"/>
              <a:gd name="connsiteX2" fmla="*/ 1048476 w 1176068"/>
              <a:gd name="connsiteY2" fmla="*/ 0 h 2725456"/>
              <a:gd name="connsiteX0" fmla="*/ 1080069 w 1080069"/>
              <a:gd name="connsiteY0" fmla="*/ 2430263 h 2754021"/>
              <a:gd name="connsiteX1" fmla="*/ 697719 w 1080069"/>
              <a:gd name="connsiteY1" fmla="*/ 2750137 h 2754021"/>
              <a:gd name="connsiteX2" fmla="*/ 177858 w 1080069"/>
              <a:gd name="connsiteY2" fmla="*/ 2396701 h 2754021"/>
              <a:gd name="connsiteX3" fmla="*/ 1048476 w 1080069"/>
              <a:gd name="connsiteY3" fmla="*/ 0 h 2754021"/>
              <a:gd name="connsiteX0" fmla="*/ 1080069 w 1080069"/>
              <a:gd name="connsiteY0" fmla="*/ 2430263 h 2750215"/>
              <a:gd name="connsiteX1" fmla="*/ 697719 w 1080069"/>
              <a:gd name="connsiteY1" fmla="*/ 2750137 h 2750215"/>
              <a:gd name="connsiteX2" fmla="*/ 177858 w 1080069"/>
              <a:gd name="connsiteY2" fmla="*/ 2396701 h 2750215"/>
              <a:gd name="connsiteX3" fmla="*/ 1048476 w 1080069"/>
              <a:gd name="connsiteY3" fmla="*/ 0 h 2750215"/>
              <a:gd name="connsiteX0" fmla="*/ 1080069 w 1080069"/>
              <a:gd name="connsiteY0" fmla="*/ 2430263 h 2738107"/>
              <a:gd name="connsiteX1" fmla="*/ 789643 w 1080069"/>
              <a:gd name="connsiteY1" fmla="*/ 2738025 h 2738107"/>
              <a:gd name="connsiteX2" fmla="*/ 177858 w 1080069"/>
              <a:gd name="connsiteY2" fmla="*/ 2396701 h 2738107"/>
              <a:gd name="connsiteX3" fmla="*/ 1048476 w 1080069"/>
              <a:gd name="connsiteY3" fmla="*/ 0 h 2738107"/>
              <a:gd name="connsiteX0" fmla="*/ 1080069 w 1080069"/>
              <a:gd name="connsiteY0" fmla="*/ 2430263 h 2738025"/>
              <a:gd name="connsiteX1" fmla="*/ 789643 w 1080069"/>
              <a:gd name="connsiteY1" fmla="*/ 2738025 h 2738025"/>
              <a:gd name="connsiteX2" fmla="*/ 177858 w 1080069"/>
              <a:gd name="connsiteY2" fmla="*/ 2396701 h 2738025"/>
              <a:gd name="connsiteX3" fmla="*/ 1048476 w 1080069"/>
              <a:gd name="connsiteY3" fmla="*/ 0 h 2738025"/>
              <a:gd name="connsiteX0" fmla="*/ 1080069 w 1080069"/>
              <a:gd name="connsiteY0" fmla="*/ 2430263 h 2738025"/>
              <a:gd name="connsiteX1" fmla="*/ 789643 w 1080069"/>
              <a:gd name="connsiteY1" fmla="*/ 2738025 h 2738025"/>
              <a:gd name="connsiteX2" fmla="*/ 177858 w 1080069"/>
              <a:gd name="connsiteY2" fmla="*/ 2396701 h 2738025"/>
              <a:gd name="connsiteX3" fmla="*/ 1048476 w 1080069"/>
              <a:gd name="connsiteY3" fmla="*/ 0 h 2738025"/>
              <a:gd name="connsiteX0" fmla="*/ 1080069 w 1080069"/>
              <a:gd name="connsiteY0" fmla="*/ 2430263 h 2744334"/>
              <a:gd name="connsiteX1" fmla="*/ 789643 w 1080069"/>
              <a:gd name="connsiteY1" fmla="*/ 2738025 h 2744334"/>
              <a:gd name="connsiteX2" fmla="*/ 177858 w 1080069"/>
              <a:gd name="connsiteY2" fmla="*/ 2396701 h 2744334"/>
              <a:gd name="connsiteX3" fmla="*/ 1048476 w 1080069"/>
              <a:gd name="connsiteY3" fmla="*/ 0 h 2744334"/>
              <a:gd name="connsiteX0" fmla="*/ 1080069 w 1080069"/>
              <a:gd name="connsiteY0" fmla="*/ 2430263 h 2744334"/>
              <a:gd name="connsiteX1" fmla="*/ 789643 w 1080069"/>
              <a:gd name="connsiteY1" fmla="*/ 2738025 h 2744334"/>
              <a:gd name="connsiteX2" fmla="*/ 177858 w 1080069"/>
              <a:gd name="connsiteY2" fmla="*/ 2396701 h 2744334"/>
              <a:gd name="connsiteX3" fmla="*/ 1048476 w 1080069"/>
              <a:gd name="connsiteY3" fmla="*/ 0 h 2744334"/>
              <a:gd name="connsiteX0" fmla="*/ 1080069 w 1080069"/>
              <a:gd name="connsiteY0" fmla="*/ 2430263 h 2757634"/>
              <a:gd name="connsiteX1" fmla="*/ 881739 w 1080069"/>
              <a:gd name="connsiteY1" fmla="*/ 2751688 h 2757634"/>
              <a:gd name="connsiteX2" fmla="*/ 177858 w 1080069"/>
              <a:gd name="connsiteY2" fmla="*/ 2396701 h 2757634"/>
              <a:gd name="connsiteX3" fmla="*/ 1048476 w 1080069"/>
              <a:gd name="connsiteY3" fmla="*/ 0 h 2757634"/>
              <a:gd name="connsiteX0" fmla="*/ 1080069 w 1080069"/>
              <a:gd name="connsiteY0" fmla="*/ 2430263 h 2779473"/>
              <a:gd name="connsiteX1" fmla="*/ 881739 w 1080069"/>
              <a:gd name="connsiteY1" fmla="*/ 2751688 h 2779473"/>
              <a:gd name="connsiteX2" fmla="*/ 177858 w 1080069"/>
              <a:gd name="connsiteY2" fmla="*/ 2396701 h 2779473"/>
              <a:gd name="connsiteX3" fmla="*/ 1048476 w 1080069"/>
              <a:gd name="connsiteY3" fmla="*/ 0 h 2779473"/>
              <a:gd name="connsiteX0" fmla="*/ 1080069 w 1080069"/>
              <a:gd name="connsiteY0" fmla="*/ 2430263 h 2779473"/>
              <a:gd name="connsiteX1" fmla="*/ 881739 w 1080069"/>
              <a:gd name="connsiteY1" fmla="*/ 2751688 h 2779473"/>
              <a:gd name="connsiteX2" fmla="*/ 177858 w 1080069"/>
              <a:gd name="connsiteY2" fmla="*/ 2396701 h 2779473"/>
              <a:gd name="connsiteX3" fmla="*/ 1048476 w 1080069"/>
              <a:gd name="connsiteY3" fmla="*/ 0 h 2779473"/>
              <a:gd name="connsiteX0" fmla="*/ 1080069 w 1080069"/>
              <a:gd name="connsiteY0" fmla="*/ 2430263 h 2705140"/>
              <a:gd name="connsiteX1" fmla="*/ 990250 w 1080069"/>
              <a:gd name="connsiteY1" fmla="*/ 2669668 h 2705140"/>
              <a:gd name="connsiteX2" fmla="*/ 177858 w 1080069"/>
              <a:gd name="connsiteY2" fmla="*/ 2396701 h 2705140"/>
              <a:gd name="connsiteX3" fmla="*/ 1048476 w 1080069"/>
              <a:gd name="connsiteY3" fmla="*/ 0 h 2705140"/>
              <a:gd name="connsiteX0" fmla="*/ 1080069 w 1080069"/>
              <a:gd name="connsiteY0" fmla="*/ 2430263 h 2686975"/>
              <a:gd name="connsiteX1" fmla="*/ 952041 w 1080069"/>
              <a:gd name="connsiteY1" fmla="*/ 2648904 h 2686975"/>
              <a:gd name="connsiteX2" fmla="*/ 177858 w 1080069"/>
              <a:gd name="connsiteY2" fmla="*/ 2396701 h 2686975"/>
              <a:gd name="connsiteX3" fmla="*/ 1048476 w 1080069"/>
              <a:gd name="connsiteY3" fmla="*/ 0 h 2686975"/>
              <a:gd name="connsiteX0" fmla="*/ 1080069 w 1080069"/>
              <a:gd name="connsiteY0" fmla="*/ 2430263 h 2704182"/>
              <a:gd name="connsiteX1" fmla="*/ 952041 w 1080069"/>
              <a:gd name="connsiteY1" fmla="*/ 2648904 h 2704182"/>
              <a:gd name="connsiteX2" fmla="*/ 177858 w 1080069"/>
              <a:gd name="connsiteY2" fmla="*/ 2396701 h 2704182"/>
              <a:gd name="connsiteX3" fmla="*/ 1048476 w 1080069"/>
              <a:gd name="connsiteY3" fmla="*/ 0 h 2704182"/>
              <a:gd name="connsiteX0" fmla="*/ 1080069 w 1080069"/>
              <a:gd name="connsiteY0" fmla="*/ 2430263 h 2718250"/>
              <a:gd name="connsiteX1" fmla="*/ 952041 w 1080069"/>
              <a:gd name="connsiteY1" fmla="*/ 2648904 h 2718250"/>
              <a:gd name="connsiteX2" fmla="*/ 177858 w 1080069"/>
              <a:gd name="connsiteY2" fmla="*/ 2396701 h 2718250"/>
              <a:gd name="connsiteX3" fmla="*/ 1048476 w 1080069"/>
              <a:gd name="connsiteY3" fmla="*/ 0 h 2718250"/>
              <a:gd name="connsiteX0" fmla="*/ 1080069 w 1080069"/>
              <a:gd name="connsiteY0" fmla="*/ 2430263 h 2718250"/>
              <a:gd name="connsiteX1" fmla="*/ 952041 w 1080069"/>
              <a:gd name="connsiteY1" fmla="*/ 2648904 h 2718250"/>
              <a:gd name="connsiteX2" fmla="*/ 177858 w 1080069"/>
              <a:gd name="connsiteY2" fmla="*/ 2396701 h 2718250"/>
              <a:gd name="connsiteX3" fmla="*/ 1048476 w 1080069"/>
              <a:gd name="connsiteY3" fmla="*/ 0 h 2718250"/>
              <a:gd name="connsiteX0" fmla="*/ 1031366 w 1048476"/>
              <a:gd name="connsiteY0" fmla="*/ 2501177 h 2718250"/>
              <a:gd name="connsiteX1" fmla="*/ 952041 w 1048476"/>
              <a:gd name="connsiteY1" fmla="*/ 2648904 h 2718250"/>
              <a:gd name="connsiteX2" fmla="*/ 177858 w 1048476"/>
              <a:gd name="connsiteY2" fmla="*/ 2396701 h 2718250"/>
              <a:gd name="connsiteX3" fmla="*/ 1048476 w 1048476"/>
              <a:gd name="connsiteY3" fmla="*/ 0 h 2718250"/>
              <a:gd name="connsiteX0" fmla="*/ 1031366 w 1048476"/>
              <a:gd name="connsiteY0" fmla="*/ 2501177 h 2718250"/>
              <a:gd name="connsiteX1" fmla="*/ 952041 w 1048476"/>
              <a:gd name="connsiteY1" fmla="*/ 2648904 h 2718250"/>
              <a:gd name="connsiteX2" fmla="*/ 177858 w 1048476"/>
              <a:gd name="connsiteY2" fmla="*/ 2396701 h 2718250"/>
              <a:gd name="connsiteX3" fmla="*/ 1048476 w 1048476"/>
              <a:gd name="connsiteY3" fmla="*/ 0 h 2718250"/>
              <a:gd name="connsiteX0" fmla="*/ 1021858 w 1048476"/>
              <a:gd name="connsiteY0" fmla="*/ 2502430 h 2718250"/>
              <a:gd name="connsiteX1" fmla="*/ 952041 w 1048476"/>
              <a:gd name="connsiteY1" fmla="*/ 2648904 h 2718250"/>
              <a:gd name="connsiteX2" fmla="*/ 177858 w 1048476"/>
              <a:gd name="connsiteY2" fmla="*/ 2396701 h 2718250"/>
              <a:gd name="connsiteX3" fmla="*/ 1048476 w 1048476"/>
              <a:gd name="connsiteY3" fmla="*/ 0 h 2718250"/>
              <a:gd name="connsiteX0" fmla="*/ 1021858 w 1048476"/>
              <a:gd name="connsiteY0" fmla="*/ 2502430 h 2718250"/>
              <a:gd name="connsiteX1" fmla="*/ 952041 w 1048476"/>
              <a:gd name="connsiteY1" fmla="*/ 2648904 h 2718250"/>
              <a:gd name="connsiteX2" fmla="*/ 177858 w 1048476"/>
              <a:gd name="connsiteY2" fmla="*/ 2396701 h 2718250"/>
              <a:gd name="connsiteX3" fmla="*/ 1048476 w 1048476"/>
              <a:gd name="connsiteY3" fmla="*/ 0 h 2718250"/>
              <a:gd name="connsiteX0" fmla="*/ 1021858 w 1048476"/>
              <a:gd name="connsiteY0" fmla="*/ 2502430 h 2718250"/>
              <a:gd name="connsiteX1" fmla="*/ 952041 w 1048476"/>
              <a:gd name="connsiteY1" fmla="*/ 2648904 h 2718250"/>
              <a:gd name="connsiteX2" fmla="*/ 177858 w 1048476"/>
              <a:gd name="connsiteY2" fmla="*/ 2396701 h 2718250"/>
              <a:gd name="connsiteX3" fmla="*/ 1048476 w 1048476"/>
              <a:gd name="connsiteY3" fmla="*/ 0 h 2718250"/>
              <a:gd name="connsiteX0" fmla="*/ 952041 w 1048476"/>
              <a:gd name="connsiteY0" fmla="*/ 2648904 h 2718250"/>
              <a:gd name="connsiteX1" fmla="*/ 177858 w 1048476"/>
              <a:gd name="connsiteY1" fmla="*/ 2396701 h 2718250"/>
              <a:gd name="connsiteX2" fmla="*/ 1048476 w 1048476"/>
              <a:gd name="connsiteY2" fmla="*/ 0 h 2718250"/>
              <a:gd name="connsiteX0" fmla="*/ 952041 w 1048476"/>
              <a:gd name="connsiteY0" fmla="*/ 2648904 h 2755606"/>
              <a:gd name="connsiteX1" fmla="*/ 177858 w 1048476"/>
              <a:gd name="connsiteY1" fmla="*/ 2396701 h 2755606"/>
              <a:gd name="connsiteX2" fmla="*/ 1048476 w 1048476"/>
              <a:gd name="connsiteY2" fmla="*/ 0 h 2755606"/>
              <a:gd name="connsiteX0" fmla="*/ 951339 w 1047774"/>
              <a:gd name="connsiteY0" fmla="*/ 2648904 h 2755606"/>
              <a:gd name="connsiteX1" fmla="*/ 177156 w 1047774"/>
              <a:gd name="connsiteY1" fmla="*/ 2396701 h 2755606"/>
              <a:gd name="connsiteX2" fmla="*/ 1047774 w 1047774"/>
              <a:gd name="connsiteY2" fmla="*/ 0 h 2755606"/>
              <a:gd name="connsiteX0" fmla="*/ 951339 w 1047774"/>
              <a:gd name="connsiteY0" fmla="*/ 2648904 h 2726394"/>
              <a:gd name="connsiteX1" fmla="*/ 177156 w 1047774"/>
              <a:gd name="connsiteY1" fmla="*/ 2396701 h 2726394"/>
              <a:gd name="connsiteX2" fmla="*/ 1047774 w 1047774"/>
              <a:gd name="connsiteY2" fmla="*/ 0 h 2726394"/>
              <a:gd name="connsiteX0" fmla="*/ 951339 w 1047774"/>
              <a:gd name="connsiteY0" fmla="*/ 2648904 h 2732482"/>
              <a:gd name="connsiteX1" fmla="*/ 177156 w 1047774"/>
              <a:gd name="connsiteY1" fmla="*/ 2396701 h 2732482"/>
              <a:gd name="connsiteX2" fmla="*/ 1047774 w 1047774"/>
              <a:gd name="connsiteY2" fmla="*/ 0 h 2732482"/>
              <a:gd name="connsiteX0" fmla="*/ 951339 w 1047774"/>
              <a:gd name="connsiteY0" fmla="*/ 2648904 h 2708337"/>
              <a:gd name="connsiteX1" fmla="*/ 177156 w 1047774"/>
              <a:gd name="connsiteY1" fmla="*/ 2396701 h 2708337"/>
              <a:gd name="connsiteX2" fmla="*/ 1047774 w 1047774"/>
              <a:gd name="connsiteY2" fmla="*/ 0 h 2708337"/>
              <a:gd name="connsiteX0" fmla="*/ 951339 w 1047774"/>
              <a:gd name="connsiteY0" fmla="*/ 2648904 h 2711266"/>
              <a:gd name="connsiteX1" fmla="*/ 177156 w 1047774"/>
              <a:gd name="connsiteY1" fmla="*/ 2396701 h 2711266"/>
              <a:gd name="connsiteX2" fmla="*/ 1047774 w 1047774"/>
              <a:gd name="connsiteY2" fmla="*/ 0 h 2711266"/>
              <a:gd name="connsiteX0" fmla="*/ 1178384 w 1178384"/>
              <a:gd name="connsiteY0" fmla="*/ 2497111 h 2586350"/>
              <a:gd name="connsiteX1" fmla="*/ 177156 w 1178384"/>
              <a:gd name="connsiteY1" fmla="*/ 2396701 h 2586350"/>
              <a:gd name="connsiteX2" fmla="*/ 1047774 w 1178384"/>
              <a:gd name="connsiteY2" fmla="*/ 0 h 2586350"/>
              <a:gd name="connsiteX0" fmla="*/ 1178384 w 1178384"/>
              <a:gd name="connsiteY0" fmla="*/ 2497111 h 2673805"/>
              <a:gd name="connsiteX1" fmla="*/ 177156 w 1178384"/>
              <a:gd name="connsiteY1" fmla="*/ 2396701 h 2673805"/>
              <a:gd name="connsiteX2" fmla="*/ 1047774 w 1178384"/>
              <a:gd name="connsiteY2" fmla="*/ 0 h 2673805"/>
              <a:gd name="connsiteX0" fmla="*/ 1178384 w 1178384"/>
              <a:gd name="connsiteY0" fmla="*/ 2497111 h 2703717"/>
              <a:gd name="connsiteX1" fmla="*/ 177156 w 1178384"/>
              <a:gd name="connsiteY1" fmla="*/ 2396701 h 2703717"/>
              <a:gd name="connsiteX2" fmla="*/ 1047774 w 1178384"/>
              <a:gd name="connsiteY2" fmla="*/ 0 h 2703717"/>
              <a:gd name="connsiteX0" fmla="*/ 1174273 w 1174273"/>
              <a:gd name="connsiteY0" fmla="*/ 2497712 h 2704318"/>
              <a:gd name="connsiteX1" fmla="*/ 173045 w 1174273"/>
              <a:gd name="connsiteY1" fmla="*/ 2397302 h 2704318"/>
              <a:gd name="connsiteX2" fmla="*/ 1073230 w 1174273"/>
              <a:gd name="connsiteY2" fmla="*/ 0 h 2704318"/>
              <a:gd name="connsiteX0" fmla="*/ 1182949 w 1182949"/>
              <a:gd name="connsiteY0" fmla="*/ 2497712 h 2704318"/>
              <a:gd name="connsiteX1" fmla="*/ 181721 w 1182949"/>
              <a:gd name="connsiteY1" fmla="*/ 2397302 h 2704318"/>
              <a:gd name="connsiteX2" fmla="*/ 1081906 w 1182949"/>
              <a:gd name="connsiteY2" fmla="*/ 0 h 2704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82949" h="2704318">
                <a:moveTo>
                  <a:pt x="1182949" y="2497712"/>
                </a:moveTo>
                <a:cubicBezTo>
                  <a:pt x="913573" y="2961234"/>
                  <a:pt x="296975" y="2516982"/>
                  <a:pt x="181721" y="2397302"/>
                </a:cubicBezTo>
                <a:cubicBezTo>
                  <a:pt x="-341539" y="1898234"/>
                  <a:pt x="360359" y="823743"/>
                  <a:pt x="1081906" y="0"/>
                </a:cubicBezTo>
              </a:path>
            </a:pathLst>
          </a:cu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623362" y="1050470"/>
            <a:ext cx="364959" cy="36495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61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path" presetSubtype="0" repeatCount="200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36181 C -0.0533 0.41644 -0.10295 0.37084 -0.13663 0.30926 C -0.17101 0.22709 -0.06337 0.07639 -0.00035 -4.81481E-6 " pathEditMode="relative" rAng="0" ptsTypes="fff">
                                      <p:cBhvr>
                                        <p:cTn id="13" dur="10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93" y="-15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path" presetSubtype="0" repeatCount="1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0.00463 C 1.38889E-6 -0.17106 -0.09948 -0.30671 -0.22257 -0.30671 C -0.34531 -0.30671 -0.44514 -0.17106 -0.44514 -0.00463 C -0.44514 0.16158 -0.34531 0.29653 -0.22257 0.29653 C -0.09948 0.29653 1.38889E-6 0.16158 -0.00017 -0.00463 Z " pathEditMode="relative" rAng="16200000" ptsTypes="fffff">
                                      <p:cBhvr>
                                        <p:cTn id="30" dur="1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40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3" grpId="0" animBg="1"/>
      <p:bldP spid="63" grpId="1" animBg="1"/>
      <p:bldP spid="26" grpId="0" animBg="1"/>
      <p:bldP spid="26" grpId="1" animBg="1"/>
      <p:bldP spid="27" grpId="0" animBg="1"/>
      <p:bldP spid="27" grpId="1" animBg="1"/>
      <p:bldP spid="27" grpId="2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Oval 63"/>
          <p:cNvSpPr/>
          <p:nvPr/>
        </p:nvSpPr>
        <p:spPr>
          <a:xfrm>
            <a:off x="2339913" y="1472711"/>
            <a:ext cx="4083174" cy="408317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Time delay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524000" y="6231082"/>
            <a:ext cx="5943600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600200" y="713509"/>
            <a:ext cx="258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J</a:t>
            </a:r>
            <a:endParaRPr lang="en-US" i="1" dirty="0">
              <a:solidFill>
                <a:srgbClr val="FFFF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4114800" y="1152512"/>
            <a:ext cx="762000" cy="739050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 flipV="1">
            <a:off x="5943600" y="3032760"/>
            <a:ext cx="800100" cy="820004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1905000" y="3124200"/>
            <a:ext cx="762000" cy="711351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V="1">
            <a:off x="4038600" y="5063838"/>
            <a:ext cx="685800" cy="648126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/>
          <p:cNvGrpSpPr/>
          <p:nvPr/>
        </p:nvGrpSpPr>
        <p:grpSpPr>
          <a:xfrm rot="2603646">
            <a:off x="1895461" y="1267551"/>
            <a:ext cx="4838700" cy="4559452"/>
            <a:chOff x="2057400" y="1304912"/>
            <a:chExt cx="4838700" cy="4559452"/>
          </a:xfrm>
        </p:grpSpPr>
        <p:cxnSp>
          <p:nvCxnSpPr>
            <p:cNvPr id="32" name="Straight Arrow Connector 31"/>
            <p:cNvCxnSpPr/>
            <p:nvPr/>
          </p:nvCxnSpPr>
          <p:spPr>
            <a:xfrm flipH="1">
              <a:off x="4267200" y="1304912"/>
              <a:ext cx="762000" cy="739050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H="1" flipV="1">
              <a:off x="6096000" y="3124200"/>
              <a:ext cx="800100" cy="820004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2057400" y="3276600"/>
              <a:ext cx="762000" cy="711351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 flipV="1">
              <a:off x="4191000" y="5216238"/>
              <a:ext cx="685800" cy="648126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 descr="C:\Users\dliao\Documents\My Notebook\Physics\UCSF PostDoc\UCSFMatLab\PIBSTutorial\PIBS-SSA\SingleCloc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419" y="3124200"/>
            <a:ext cx="696713" cy="69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715991" y="3287890"/>
            <a:ext cx="1411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Current state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2603646" flipH="1" flipV="1">
            <a:off x="5419304" y="4485279"/>
            <a:ext cx="800100" cy="820004"/>
          </a:xfrm>
          <a:prstGeom prst="straightConnector1">
            <a:avLst/>
          </a:prstGeom>
          <a:ln w="762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006904" y="4822947"/>
            <a:ext cx="1497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Previous state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6248400" y="3343265"/>
            <a:ext cx="364959" cy="36495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" descr="C:\Users\dliao\Documents\My Notebook\Physics\UCSF PostDoc\UCSFMatLab\PIBSTutorial\PIBS-SSA\SingleCloc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3387"/>
            <a:ext cx="696713" cy="696713"/>
          </a:xfrm>
          <a:prstGeom prst="rect">
            <a:avLst/>
          </a:prstGeom>
          <a:noFill/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7504686" y="604485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1524000" y="800100"/>
            <a:ext cx="0" cy="54102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56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path" presetSubtype="0" repeatCount="2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 L -0.05278 0.17153 " pathEditMode="relative" rAng="0" ptsTypes="AA">
                                      <p:cBhvr>
                                        <p:cTn id="2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9" y="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path" presetSubtype="0" repeatCount="200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59259E-6 L 0.06562 -0.19491 " pathEditMode="relative" rAng="0" ptsTypes="AA"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81" y="-9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575228" y="636104"/>
            <a:ext cx="346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Romeo and Juliet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4572000" y="533400"/>
            <a:ext cx="5105400" cy="65532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-152400" y="3595926"/>
            <a:ext cx="9448800" cy="3842266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TextBox 127"/>
          <p:cNvSpPr txBox="1"/>
          <p:nvPr/>
        </p:nvSpPr>
        <p:spPr>
          <a:xfrm>
            <a:off x="224859" y="3679208"/>
            <a:ext cx="41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Time delays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4811266" y="3679208"/>
            <a:ext cx="41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Stochastic excitation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54499" y="4230756"/>
            <a:ext cx="3629045" cy="1931507"/>
            <a:chOff x="5019133" y="1041337"/>
            <a:chExt cx="3629045" cy="1931507"/>
          </a:xfrm>
        </p:grpSpPr>
        <p:cxnSp>
          <p:nvCxnSpPr>
            <p:cNvPr id="157" name="Straight Arrow Connector 156"/>
            <p:cNvCxnSpPr/>
            <p:nvPr/>
          </p:nvCxnSpPr>
          <p:spPr>
            <a:xfrm flipV="1">
              <a:off x="7637336" y="2120829"/>
              <a:ext cx="529025" cy="852015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/>
            <p:cNvCxnSpPr/>
            <p:nvPr/>
          </p:nvCxnSpPr>
          <p:spPr>
            <a:xfrm>
              <a:off x="7485633" y="2488109"/>
              <a:ext cx="1162545" cy="145170"/>
            </a:xfrm>
            <a:prstGeom prst="straightConnector1">
              <a:avLst/>
            </a:prstGeom>
            <a:ln w="762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Oval 158"/>
            <p:cNvSpPr/>
            <p:nvPr/>
          </p:nvSpPr>
          <p:spPr>
            <a:xfrm>
              <a:off x="7704422" y="2368197"/>
              <a:ext cx="364959" cy="364959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0" name="Straight Arrow Connector 159"/>
            <p:cNvCxnSpPr/>
            <p:nvPr/>
          </p:nvCxnSpPr>
          <p:spPr>
            <a:xfrm flipV="1">
              <a:off x="6707592" y="2222485"/>
              <a:ext cx="778041" cy="656879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/>
            <p:cNvCxnSpPr/>
            <p:nvPr/>
          </p:nvCxnSpPr>
          <p:spPr>
            <a:xfrm flipV="1">
              <a:off x="5932563" y="2085699"/>
              <a:ext cx="964081" cy="450885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/>
            <p:cNvCxnSpPr/>
            <p:nvPr/>
          </p:nvCxnSpPr>
          <p:spPr>
            <a:xfrm flipV="1">
              <a:off x="5296655" y="1803687"/>
              <a:ext cx="1153985" cy="78325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/>
            <p:cNvCxnSpPr/>
            <p:nvPr/>
          </p:nvCxnSpPr>
          <p:spPr>
            <a:xfrm>
              <a:off x="5019133" y="1157800"/>
              <a:ext cx="1144744" cy="204263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4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054467">
              <a:off x="6168466" y="2157961"/>
              <a:ext cx="399936" cy="39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5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742385">
              <a:off x="5673678" y="1642882"/>
              <a:ext cx="399936" cy="39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6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734194">
              <a:off x="5391536" y="1041337"/>
              <a:ext cx="399936" cy="39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96644" y="2392232"/>
              <a:ext cx="399936" cy="39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9" name="Group 78"/>
          <p:cNvGrpSpPr/>
          <p:nvPr/>
        </p:nvGrpSpPr>
        <p:grpSpPr>
          <a:xfrm rot="21054780">
            <a:off x="5706334" y="4171779"/>
            <a:ext cx="3514393" cy="2202517"/>
            <a:chOff x="2286000" y="1295400"/>
            <a:chExt cx="6687268" cy="4191000"/>
          </a:xfrm>
        </p:grpSpPr>
        <p:cxnSp>
          <p:nvCxnSpPr>
            <p:cNvPr id="80" name="Straight Arrow Connector 79"/>
            <p:cNvCxnSpPr/>
            <p:nvPr/>
          </p:nvCxnSpPr>
          <p:spPr>
            <a:xfrm flipH="1">
              <a:off x="2286000" y="1295400"/>
              <a:ext cx="2810741" cy="868778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 flipV="1">
              <a:off x="5325979" y="4314292"/>
              <a:ext cx="1417721" cy="1172108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 flipH="1">
              <a:off x="4769248" y="1752600"/>
              <a:ext cx="654986" cy="6762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>
              <a:off x="2286000" y="2437755"/>
              <a:ext cx="642098" cy="2246207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>
            <a:xfrm>
              <a:off x="3048000" y="4800600"/>
              <a:ext cx="2064920" cy="68580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>
              <a:off x="4572000" y="1905000"/>
              <a:ext cx="197248" cy="477881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 flipV="1">
              <a:off x="4899862" y="2382881"/>
              <a:ext cx="426117" cy="109749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flipH="1" flipV="1">
              <a:off x="5593414" y="1828800"/>
              <a:ext cx="837465" cy="670757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 flipH="1" flipV="1">
              <a:off x="5096742" y="2034589"/>
              <a:ext cx="327492" cy="251411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/>
            <p:nvPr/>
          </p:nvCxnSpPr>
          <p:spPr>
            <a:xfrm flipH="1" flipV="1">
              <a:off x="6613360" y="2706533"/>
              <a:ext cx="130340" cy="1484467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 flipH="1" flipV="1">
              <a:off x="5302474" y="1348789"/>
              <a:ext cx="3670794" cy="53340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8" name="Freeform 167"/>
          <p:cNvSpPr/>
          <p:nvPr/>
        </p:nvSpPr>
        <p:spPr>
          <a:xfrm>
            <a:off x="5721927" y="4287464"/>
            <a:ext cx="2535382" cy="2064650"/>
          </a:xfrm>
          <a:custGeom>
            <a:avLst/>
            <a:gdLst>
              <a:gd name="connsiteX0" fmla="*/ 1080655 w 2535382"/>
              <a:gd name="connsiteY0" fmla="*/ 208141 h 2064650"/>
              <a:gd name="connsiteX1" fmla="*/ 942109 w 2535382"/>
              <a:gd name="connsiteY1" fmla="*/ 249704 h 2064650"/>
              <a:gd name="connsiteX2" fmla="*/ 914400 w 2535382"/>
              <a:gd name="connsiteY2" fmla="*/ 291268 h 2064650"/>
              <a:gd name="connsiteX3" fmla="*/ 955964 w 2535382"/>
              <a:gd name="connsiteY3" fmla="*/ 305122 h 2064650"/>
              <a:gd name="connsiteX4" fmla="*/ 1149928 w 2535382"/>
              <a:gd name="connsiteY4" fmla="*/ 318977 h 2064650"/>
              <a:gd name="connsiteX5" fmla="*/ 1246909 w 2535382"/>
              <a:gd name="connsiteY5" fmla="*/ 249704 h 2064650"/>
              <a:gd name="connsiteX6" fmla="*/ 1233055 w 2535382"/>
              <a:gd name="connsiteY6" fmla="*/ 180431 h 2064650"/>
              <a:gd name="connsiteX7" fmla="*/ 1122218 w 2535382"/>
              <a:gd name="connsiteY7" fmla="*/ 166577 h 2064650"/>
              <a:gd name="connsiteX8" fmla="*/ 1080655 w 2535382"/>
              <a:gd name="connsiteY8" fmla="*/ 180431 h 2064650"/>
              <a:gd name="connsiteX9" fmla="*/ 1039091 w 2535382"/>
              <a:gd name="connsiteY9" fmla="*/ 194286 h 2064650"/>
              <a:gd name="connsiteX10" fmla="*/ 1025237 w 2535382"/>
              <a:gd name="connsiteY10" fmla="*/ 235850 h 2064650"/>
              <a:gd name="connsiteX11" fmla="*/ 1066800 w 2535382"/>
              <a:gd name="connsiteY11" fmla="*/ 332831 h 2064650"/>
              <a:gd name="connsiteX12" fmla="*/ 1094509 w 2535382"/>
              <a:gd name="connsiteY12" fmla="*/ 360541 h 2064650"/>
              <a:gd name="connsiteX13" fmla="*/ 1136073 w 2535382"/>
              <a:gd name="connsiteY13" fmla="*/ 374395 h 2064650"/>
              <a:gd name="connsiteX14" fmla="*/ 1177637 w 2535382"/>
              <a:gd name="connsiteY14" fmla="*/ 332831 h 2064650"/>
              <a:gd name="connsiteX15" fmla="*/ 1191491 w 2535382"/>
              <a:gd name="connsiteY15" fmla="*/ 291268 h 2064650"/>
              <a:gd name="connsiteX16" fmla="*/ 1177637 w 2535382"/>
              <a:gd name="connsiteY16" fmla="*/ 249704 h 2064650"/>
              <a:gd name="connsiteX17" fmla="*/ 1025237 w 2535382"/>
              <a:gd name="connsiteY17" fmla="*/ 208141 h 2064650"/>
              <a:gd name="connsiteX18" fmla="*/ 1080655 w 2535382"/>
              <a:gd name="connsiteY18" fmla="*/ 305122 h 2064650"/>
              <a:gd name="connsiteX19" fmla="*/ 1122218 w 2535382"/>
              <a:gd name="connsiteY19" fmla="*/ 291268 h 2064650"/>
              <a:gd name="connsiteX20" fmla="*/ 1163782 w 2535382"/>
              <a:gd name="connsiteY20" fmla="*/ 263559 h 2064650"/>
              <a:gd name="connsiteX21" fmla="*/ 1163782 w 2535382"/>
              <a:gd name="connsiteY21" fmla="*/ 235850 h 2064650"/>
              <a:gd name="connsiteX22" fmla="*/ 1205346 w 2535382"/>
              <a:gd name="connsiteY22" fmla="*/ 221995 h 2064650"/>
              <a:gd name="connsiteX23" fmla="*/ 1177637 w 2535382"/>
              <a:gd name="connsiteY23" fmla="*/ 138868 h 2064650"/>
              <a:gd name="connsiteX24" fmla="*/ 1191491 w 2535382"/>
              <a:gd name="connsiteY24" fmla="*/ 97304 h 2064650"/>
              <a:gd name="connsiteX25" fmla="*/ 1149928 w 2535382"/>
              <a:gd name="connsiteY25" fmla="*/ 14177 h 2064650"/>
              <a:gd name="connsiteX26" fmla="*/ 1108364 w 2535382"/>
              <a:gd name="connsiteY26" fmla="*/ 322 h 2064650"/>
              <a:gd name="connsiteX27" fmla="*/ 997528 w 2535382"/>
              <a:gd name="connsiteY27" fmla="*/ 28031 h 2064650"/>
              <a:gd name="connsiteX28" fmla="*/ 955964 w 2535382"/>
              <a:gd name="connsiteY28" fmla="*/ 55741 h 2064650"/>
              <a:gd name="connsiteX29" fmla="*/ 886691 w 2535382"/>
              <a:gd name="connsiteY29" fmla="*/ 322 h 2064650"/>
              <a:gd name="connsiteX30" fmla="*/ 845128 w 2535382"/>
              <a:gd name="connsiteY30" fmla="*/ 14177 h 2064650"/>
              <a:gd name="connsiteX31" fmla="*/ 775855 w 2535382"/>
              <a:gd name="connsiteY31" fmla="*/ 55741 h 2064650"/>
              <a:gd name="connsiteX32" fmla="*/ 734291 w 2535382"/>
              <a:gd name="connsiteY32" fmla="*/ 28031 h 2064650"/>
              <a:gd name="connsiteX33" fmla="*/ 651164 w 2535382"/>
              <a:gd name="connsiteY33" fmla="*/ 55741 h 2064650"/>
              <a:gd name="connsiteX34" fmla="*/ 595746 w 2535382"/>
              <a:gd name="connsiteY34" fmla="*/ 69595 h 2064650"/>
              <a:gd name="connsiteX35" fmla="*/ 471055 w 2535382"/>
              <a:gd name="connsiteY35" fmla="*/ 97304 h 2064650"/>
              <a:gd name="connsiteX36" fmla="*/ 443346 w 2535382"/>
              <a:gd name="connsiteY36" fmla="*/ 138868 h 2064650"/>
              <a:gd name="connsiteX37" fmla="*/ 360218 w 2535382"/>
              <a:gd name="connsiteY37" fmla="*/ 208141 h 2064650"/>
              <a:gd name="connsiteX38" fmla="*/ 235528 w 2535382"/>
              <a:gd name="connsiteY38" fmla="*/ 263559 h 2064650"/>
              <a:gd name="connsiteX39" fmla="*/ 277091 w 2535382"/>
              <a:gd name="connsiteY39" fmla="*/ 305122 h 2064650"/>
              <a:gd name="connsiteX40" fmla="*/ 235528 w 2535382"/>
              <a:gd name="connsiteY40" fmla="*/ 332831 h 2064650"/>
              <a:gd name="connsiteX41" fmla="*/ 207818 w 2535382"/>
              <a:gd name="connsiteY41" fmla="*/ 360541 h 2064650"/>
              <a:gd name="connsiteX42" fmla="*/ 221673 w 2535382"/>
              <a:gd name="connsiteY42" fmla="*/ 415959 h 2064650"/>
              <a:gd name="connsiteX43" fmla="*/ 304800 w 2535382"/>
              <a:gd name="connsiteY43" fmla="*/ 471377 h 2064650"/>
              <a:gd name="connsiteX44" fmla="*/ 387928 w 2535382"/>
              <a:gd name="connsiteY44" fmla="*/ 512941 h 2064650"/>
              <a:gd name="connsiteX45" fmla="*/ 374073 w 2535382"/>
              <a:gd name="connsiteY45" fmla="*/ 443668 h 2064650"/>
              <a:gd name="connsiteX46" fmla="*/ 346364 w 2535382"/>
              <a:gd name="connsiteY46" fmla="*/ 526795 h 2064650"/>
              <a:gd name="connsiteX47" fmla="*/ 277091 w 2535382"/>
              <a:gd name="connsiteY47" fmla="*/ 596068 h 2064650"/>
              <a:gd name="connsiteX48" fmla="*/ 249382 w 2535382"/>
              <a:gd name="connsiteY48" fmla="*/ 679195 h 2064650"/>
              <a:gd name="connsiteX49" fmla="*/ 138546 w 2535382"/>
              <a:gd name="connsiteY49" fmla="*/ 706904 h 2064650"/>
              <a:gd name="connsiteX50" fmla="*/ 96982 w 2535382"/>
              <a:gd name="connsiteY50" fmla="*/ 720759 h 2064650"/>
              <a:gd name="connsiteX51" fmla="*/ 138546 w 2535382"/>
              <a:gd name="connsiteY51" fmla="*/ 734613 h 2064650"/>
              <a:gd name="connsiteX52" fmla="*/ 290946 w 2535382"/>
              <a:gd name="connsiteY52" fmla="*/ 748468 h 2064650"/>
              <a:gd name="connsiteX53" fmla="*/ 249382 w 2535382"/>
              <a:gd name="connsiteY53" fmla="*/ 762322 h 2064650"/>
              <a:gd name="connsiteX54" fmla="*/ 207818 w 2535382"/>
              <a:gd name="connsiteY54" fmla="*/ 790031 h 2064650"/>
              <a:gd name="connsiteX55" fmla="*/ 249382 w 2535382"/>
              <a:gd name="connsiteY55" fmla="*/ 803886 h 2064650"/>
              <a:gd name="connsiteX56" fmla="*/ 374073 w 2535382"/>
              <a:gd name="connsiteY56" fmla="*/ 817741 h 2064650"/>
              <a:gd name="connsiteX57" fmla="*/ 235528 w 2535382"/>
              <a:gd name="connsiteY57" fmla="*/ 859304 h 2064650"/>
              <a:gd name="connsiteX58" fmla="*/ 193964 w 2535382"/>
              <a:gd name="connsiteY58" fmla="*/ 873159 h 2064650"/>
              <a:gd name="connsiteX59" fmla="*/ 96982 w 2535382"/>
              <a:gd name="connsiteY59" fmla="*/ 900868 h 2064650"/>
              <a:gd name="connsiteX60" fmla="*/ 138546 w 2535382"/>
              <a:gd name="connsiteY60" fmla="*/ 928577 h 2064650"/>
              <a:gd name="connsiteX61" fmla="*/ 263237 w 2535382"/>
              <a:gd name="connsiteY61" fmla="*/ 942431 h 2064650"/>
              <a:gd name="connsiteX62" fmla="*/ 332509 w 2535382"/>
              <a:gd name="connsiteY62" fmla="*/ 956286 h 2064650"/>
              <a:gd name="connsiteX63" fmla="*/ 290946 w 2535382"/>
              <a:gd name="connsiteY63" fmla="*/ 983995 h 2064650"/>
              <a:gd name="connsiteX64" fmla="*/ 193964 w 2535382"/>
              <a:gd name="connsiteY64" fmla="*/ 1025559 h 2064650"/>
              <a:gd name="connsiteX65" fmla="*/ 41564 w 2535382"/>
              <a:gd name="connsiteY65" fmla="*/ 1053268 h 2064650"/>
              <a:gd name="connsiteX66" fmla="*/ 0 w 2535382"/>
              <a:gd name="connsiteY66" fmla="*/ 1067122 h 2064650"/>
              <a:gd name="connsiteX67" fmla="*/ 221673 w 2535382"/>
              <a:gd name="connsiteY67" fmla="*/ 1108686 h 2064650"/>
              <a:gd name="connsiteX68" fmla="*/ 360218 w 2535382"/>
              <a:gd name="connsiteY68" fmla="*/ 1122541 h 2064650"/>
              <a:gd name="connsiteX69" fmla="*/ 318655 w 2535382"/>
              <a:gd name="connsiteY69" fmla="*/ 1136395 h 2064650"/>
              <a:gd name="connsiteX70" fmla="*/ 360218 w 2535382"/>
              <a:gd name="connsiteY70" fmla="*/ 1164104 h 2064650"/>
              <a:gd name="connsiteX71" fmla="*/ 457200 w 2535382"/>
              <a:gd name="connsiteY71" fmla="*/ 1177959 h 2064650"/>
              <a:gd name="connsiteX72" fmla="*/ 401782 w 2535382"/>
              <a:gd name="connsiteY72" fmla="*/ 1191813 h 2064650"/>
              <a:gd name="connsiteX73" fmla="*/ 304800 w 2535382"/>
              <a:gd name="connsiteY73" fmla="*/ 1219522 h 2064650"/>
              <a:gd name="connsiteX74" fmla="*/ 484909 w 2535382"/>
              <a:gd name="connsiteY74" fmla="*/ 1233377 h 2064650"/>
              <a:gd name="connsiteX75" fmla="*/ 401782 w 2535382"/>
              <a:gd name="connsiteY75" fmla="*/ 1261086 h 2064650"/>
              <a:gd name="connsiteX76" fmla="*/ 360218 w 2535382"/>
              <a:gd name="connsiteY76" fmla="*/ 1288795 h 2064650"/>
              <a:gd name="connsiteX77" fmla="*/ 387928 w 2535382"/>
              <a:gd name="connsiteY77" fmla="*/ 1316504 h 2064650"/>
              <a:gd name="connsiteX78" fmla="*/ 429491 w 2535382"/>
              <a:gd name="connsiteY78" fmla="*/ 1330359 h 2064650"/>
              <a:gd name="connsiteX79" fmla="*/ 346364 w 2535382"/>
              <a:gd name="connsiteY79" fmla="*/ 1385777 h 2064650"/>
              <a:gd name="connsiteX80" fmla="*/ 304800 w 2535382"/>
              <a:gd name="connsiteY80" fmla="*/ 1413486 h 2064650"/>
              <a:gd name="connsiteX81" fmla="*/ 346364 w 2535382"/>
              <a:gd name="connsiteY81" fmla="*/ 1427341 h 2064650"/>
              <a:gd name="connsiteX82" fmla="*/ 401782 w 2535382"/>
              <a:gd name="connsiteY82" fmla="*/ 1441195 h 2064650"/>
              <a:gd name="connsiteX83" fmla="*/ 443346 w 2535382"/>
              <a:gd name="connsiteY83" fmla="*/ 1468904 h 2064650"/>
              <a:gd name="connsiteX84" fmla="*/ 429491 w 2535382"/>
              <a:gd name="connsiteY84" fmla="*/ 1510468 h 2064650"/>
              <a:gd name="connsiteX85" fmla="*/ 387928 w 2535382"/>
              <a:gd name="connsiteY85" fmla="*/ 1538177 h 2064650"/>
              <a:gd name="connsiteX86" fmla="*/ 360218 w 2535382"/>
              <a:gd name="connsiteY86" fmla="*/ 1565886 h 2064650"/>
              <a:gd name="connsiteX87" fmla="*/ 415637 w 2535382"/>
              <a:gd name="connsiteY87" fmla="*/ 1593595 h 2064650"/>
              <a:gd name="connsiteX88" fmla="*/ 498764 w 2535382"/>
              <a:gd name="connsiteY88" fmla="*/ 1607450 h 2064650"/>
              <a:gd name="connsiteX89" fmla="*/ 415637 w 2535382"/>
              <a:gd name="connsiteY89" fmla="*/ 1635159 h 2064650"/>
              <a:gd name="connsiteX90" fmla="*/ 914400 w 2535382"/>
              <a:gd name="connsiteY90" fmla="*/ 1649013 h 2064650"/>
              <a:gd name="connsiteX91" fmla="*/ 872837 w 2535382"/>
              <a:gd name="connsiteY91" fmla="*/ 1662868 h 2064650"/>
              <a:gd name="connsiteX92" fmla="*/ 914400 w 2535382"/>
              <a:gd name="connsiteY92" fmla="*/ 1690577 h 2064650"/>
              <a:gd name="connsiteX93" fmla="*/ 1011382 w 2535382"/>
              <a:gd name="connsiteY93" fmla="*/ 1704431 h 2064650"/>
              <a:gd name="connsiteX94" fmla="*/ 928255 w 2535382"/>
              <a:gd name="connsiteY94" fmla="*/ 1718286 h 2064650"/>
              <a:gd name="connsiteX95" fmla="*/ 817418 w 2535382"/>
              <a:gd name="connsiteY95" fmla="*/ 1745995 h 2064650"/>
              <a:gd name="connsiteX96" fmla="*/ 748146 w 2535382"/>
              <a:gd name="connsiteY96" fmla="*/ 1759850 h 2064650"/>
              <a:gd name="connsiteX97" fmla="*/ 1039091 w 2535382"/>
              <a:gd name="connsiteY97" fmla="*/ 1801413 h 2064650"/>
              <a:gd name="connsiteX98" fmla="*/ 983673 w 2535382"/>
              <a:gd name="connsiteY98" fmla="*/ 1815268 h 2064650"/>
              <a:gd name="connsiteX99" fmla="*/ 1066800 w 2535382"/>
              <a:gd name="connsiteY99" fmla="*/ 1842977 h 2064650"/>
              <a:gd name="connsiteX100" fmla="*/ 1052946 w 2535382"/>
              <a:gd name="connsiteY100" fmla="*/ 1884541 h 2064650"/>
              <a:gd name="connsiteX101" fmla="*/ 1094509 w 2535382"/>
              <a:gd name="connsiteY101" fmla="*/ 1898395 h 2064650"/>
              <a:gd name="connsiteX102" fmla="*/ 1177637 w 2535382"/>
              <a:gd name="connsiteY102" fmla="*/ 1912250 h 2064650"/>
              <a:gd name="connsiteX103" fmla="*/ 1136073 w 2535382"/>
              <a:gd name="connsiteY103" fmla="*/ 1926104 h 2064650"/>
              <a:gd name="connsiteX104" fmla="*/ 1080655 w 2535382"/>
              <a:gd name="connsiteY104" fmla="*/ 1939959 h 2064650"/>
              <a:gd name="connsiteX105" fmla="*/ 1163782 w 2535382"/>
              <a:gd name="connsiteY105" fmla="*/ 1967668 h 2064650"/>
              <a:gd name="connsiteX106" fmla="*/ 1122218 w 2535382"/>
              <a:gd name="connsiteY106" fmla="*/ 1981522 h 2064650"/>
              <a:gd name="connsiteX107" fmla="*/ 1440873 w 2535382"/>
              <a:gd name="connsiteY107" fmla="*/ 1953813 h 2064650"/>
              <a:gd name="connsiteX108" fmla="*/ 1524000 w 2535382"/>
              <a:gd name="connsiteY108" fmla="*/ 1926104 h 2064650"/>
              <a:gd name="connsiteX109" fmla="*/ 1593273 w 2535382"/>
              <a:gd name="connsiteY109" fmla="*/ 1856831 h 2064650"/>
              <a:gd name="connsiteX110" fmla="*/ 1634837 w 2535382"/>
              <a:gd name="connsiteY110" fmla="*/ 1773704 h 2064650"/>
              <a:gd name="connsiteX111" fmla="*/ 1676400 w 2535382"/>
              <a:gd name="connsiteY111" fmla="*/ 1745995 h 2064650"/>
              <a:gd name="connsiteX112" fmla="*/ 1745673 w 2535382"/>
              <a:gd name="connsiteY112" fmla="*/ 1815268 h 2064650"/>
              <a:gd name="connsiteX113" fmla="*/ 1759528 w 2535382"/>
              <a:gd name="connsiteY113" fmla="*/ 1884541 h 2064650"/>
              <a:gd name="connsiteX114" fmla="*/ 1842655 w 2535382"/>
              <a:gd name="connsiteY114" fmla="*/ 1856831 h 2064650"/>
              <a:gd name="connsiteX115" fmla="*/ 1856509 w 2535382"/>
              <a:gd name="connsiteY115" fmla="*/ 1898395 h 2064650"/>
              <a:gd name="connsiteX116" fmla="*/ 1884218 w 2535382"/>
              <a:gd name="connsiteY116" fmla="*/ 1939959 h 2064650"/>
              <a:gd name="connsiteX117" fmla="*/ 1925782 w 2535382"/>
              <a:gd name="connsiteY117" fmla="*/ 1953813 h 2064650"/>
              <a:gd name="connsiteX118" fmla="*/ 2022764 w 2535382"/>
              <a:gd name="connsiteY118" fmla="*/ 1967668 h 2064650"/>
              <a:gd name="connsiteX119" fmla="*/ 2050473 w 2535382"/>
              <a:gd name="connsiteY119" fmla="*/ 2009231 h 2064650"/>
              <a:gd name="connsiteX120" fmla="*/ 2133600 w 2535382"/>
              <a:gd name="connsiteY120" fmla="*/ 2064650 h 2064650"/>
              <a:gd name="connsiteX121" fmla="*/ 2202873 w 2535382"/>
              <a:gd name="connsiteY121" fmla="*/ 2050795 h 2064650"/>
              <a:gd name="connsiteX122" fmla="*/ 2286000 w 2535382"/>
              <a:gd name="connsiteY122" fmla="*/ 1995377 h 2064650"/>
              <a:gd name="connsiteX123" fmla="*/ 2313709 w 2535382"/>
              <a:gd name="connsiteY123" fmla="*/ 1953813 h 2064650"/>
              <a:gd name="connsiteX124" fmla="*/ 2299855 w 2535382"/>
              <a:gd name="connsiteY124" fmla="*/ 1912250 h 2064650"/>
              <a:gd name="connsiteX125" fmla="*/ 2202873 w 2535382"/>
              <a:gd name="connsiteY125" fmla="*/ 1787559 h 2064650"/>
              <a:gd name="connsiteX126" fmla="*/ 2230582 w 2535382"/>
              <a:gd name="connsiteY126" fmla="*/ 1759850 h 2064650"/>
              <a:gd name="connsiteX127" fmla="*/ 2299855 w 2535382"/>
              <a:gd name="connsiteY127" fmla="*/ 1745995 h 2064650"/>
              <a:gd name="connsiteX128" fmla="*/ 2327564 w 2535382"/>
              <a:gd name="connsiteY128" fmla="*/ 1704431 h 2064650"/>
              <a:gd name="connsiteX129" fmla="*/ 2382982 w 2535382"/>
              <a:gd name="connsiteY129" fmla="*/ 1662868 h 2064650"/>
              <a:gd name="connsiteX130" fmla="*/ 2396837 w 2535382"/>
              <a:gd name="connsiteY130" fmla="*/ 1621304 h 2064650"/>
              <a:gd name="connsiteX131" fmla="*/ 2452255 w 2535382"/>
              <a:gd name="connsiteY131" fmla="*/ 1579741 h 2064650"/>
              <a:gd name="connsiteX132" fmla="*/ 2479964 w 2535382"/>
              <a:gd name="connsiteY132" fmla="*/ 1552031 h 2064650"/>
              <a:gd name="connsiteX133" fmla="*/ 2452255 w 2535382"/>
              <a:gd name="connsiteY133" fmla="*/ 1385777 h 2064650"/>
              <a:gd name="connsiteX134" fmla="*/ 2507673 w 2535382"/>
              <a:gd name="connsiteY134" fmla="*/ 1302650 h 2064650"/>
              <a:gd name="connsiteX135" fmla="*/ 2535382 w 2535382"/>
              <a:gd name="connsiteY135" fmla="*/ 1219522 h 2064650"/>
              <a:gd name="connsiteX136" fmla="*/ 2521528 w 2535382"/>
              <a:gd name="connsiteY136" fmla="*/ 1177959 h 2064650"/>
              <a:gd name="connsiteX137" fmla="*/ 2410691 w 2535382"/>
              <a:gd name="connsiteY137" fmla="*/ 1150250 h 2064650"/>
              <a:gd name="connsiteX138" fmla="*/ 2396837 w 2535382"/>
              <a:gd name="connsiteY138" fmla="*/ 1108686 h 2064650"/>
              <a:gd name="connsiteX139" fmla="*/ 2424546 w 2535382"/>
              <a:gd name="connsiteY139" fmla="*/ 1025559 h 2064650"/>
              <a:gd name="connsiteX140" fmla="*/ 2410691 w 2535382"/>
              <a:gd name="connsiteY140" fmla="*/ 983995 h 2064650"/>
              <a:gd name="connsiteX141" fmla="*/ 2396837 w 2535382"/>
              <a:gd name="connsiteY141" fmla="*/ 1025559 h 2064650"/>
              <a:gd name="connsiteX142" fmla="*/ 2382982 w 2535382"/>
              <a:gd name="connsiteY142" fmla="*/ 900868 h 2064650"/>
              <a:gd name="connsiteX143" fmla="*/ 2299855 w 2535382"/>
              <a:gd name="connsiteY143" fmla="*/ 873159 h 2064650"/>
              <a:gd name="connsiteX144" fmla="*/ 2258291 w 2535382"/>
              <a:gd name="connsiteY144" fmla="*/ 790031 h 2064650"/>
              <a:gd name="connsiteX145" fmla="*/ 2341418 w 2535382"/>
              <a:gd name="connsiteY145" fmla="*/ 734613 h 2064650"/>
              <a:gd name="connsiteX146" fmla="*/ 2396837 w 2535382"/>
              <a:gd name="connsiteY146" fmla="*/ 665341 h 2064650"/>
              <a:gd name="connsiteX147" fmla="*/ 2382982 w 2535382"/>
              <a:gd name="connsiteY147" fmla="*/ 582213 h 2064650"/>
              <a:gd name="connsiteX148" fmla="*/ 2355273 w 2535382"/>
              <a:gd name="connsiteY148" fmla="*/ 526795 h 2064650"/>
              <a:gd name="connsiteX149" fmla="*/ 2341418 w 2535382"/>
              <a:gd name="connsiteY149" fmla="*/ 485231 h 2064650"/>
              <a:gd name="connsiteX150" fmla="*/ 2258291 w 2535382"/>
              <a:gd name="connsiteY150" fmla="*/ 415959 h 2064650"/>
              <a:gd name="connsiteX151" fmla="*/ 2216728 w 2535382"/>
              <a:gd name="connsiteY151" fmla="*/ 402104 h 2064650"/>
              <a:gd name="connsiteX152" fmla="*/ 2133600 w 2535382"/>
              <a:gd name="connsiteY152" fmla="*/ 457522 h 2064650"/>
              <a:gd name="connsiteX153" fmla="*/ 2105891 w 2535382"/>
              <a:gd name="connsiteY153" fmla="*/ 540650 h 2064650"/>
              <a:gd name="connsiteX154" fmla="*/ 2092037 w 2535382"/>
              <a:gd name="connsiteY154" fmla="*/ 499086 h 2064650"/>
              <a:gd name="connsiteX155" fmla="*/ 2105891 w 2535382"/>
              <a:gd name="connsiteY155" fmla="*/ 429813 h 2064650"/>
              <a:gd name="connsiteX156" fmla="*/ 2064328 w 2535382"/>
              <a:gd name="connsiteY156" fmla="*/ 388250 h 2064650"/>
              <a:gd name="connsiteX157" fmla="*/ 1981200 w 2535382"/>
              <a:gd name="connsiteY157" fmla="*/ 360541 h 2064650"/>
              <a:gd name="connsiteX158" fmla="*/ 1939637 w 2535382"/>
              <a:gd name="connsiteY158" fmla="*/ 332831 h 2064650"/>
              <a:gd name="connsiteX159" fmla="*/ 1856509 w 2535382"/>
              <a:gd name="connsiteY159" fmla="*/ 305122 h 2064650"/>
              <a:gd name="connsiteX160" fmla="*/ 1801091 w 2535382"/>
              <a:gd name="connsiteY160" fmla="*/ 318977 h 2064650"/>
              <a:gd name="connsiteX161" fmla="*/ 1690255 w 2535382"/>
              <a:gd name="connsiteY161" fmla="*/ 277413 h 2064650"/>
              <a:gd name="connsiteX162" fmla="*/ 1676400 w 2535382"/>
              <a:gd name="connsiteY162" fmla="*/ 235850 h 2064650"/>
              <a:gd name="connsiteX163" fmla="*/ 1593273 w 2535382"/>
              <a:gd name="connsiteY163" fmla="*/ 263559 h 2064650"/>
              <a:gd name="connsiteX164" fmla="*/ 1551709 w 2535382"/>
              <a:gd name="connsiteY164" fmla="*/ 277413 h 2064650"/>
              <a:gd name="connsiteX165" fmla="*/ 1482437 w 2535382"/>
              <a:gd name="connsiteY165" fmla="*/ 249704 h 2064650"/>
              <a:gd name="connsiteX166" fmla="*/ 1468582 w 2535382"/>
              <a:gd name="connsiteY166" fmla="*/ 208141 h 2064650"/>
              <a:gd name="connsiteX167" fmla="*/ 1427018 w 2535382"/>
              <a:gd name="connsiteY167" fmla="*/ 221995 h 2064650"/>
              <a:gd name="connsiteX168" fmla="*/ 1399309 w 2535382"/>
              <a:gd name="connsiteY168" fmla="*/ 263559 h 2064650"/>
              <a:gd name="connsiteX169" fmla="*/ 1357746 w 2535382"/>
              <a:gd name="connsiteY169" fmla="*/ 221995 h 2064650"/>
              <a:gd name="connsiteX170" fmla="*/ 1316182 w 2535382"/>
              <a:gd name="connsiteY170" fmla="*/ 208141 h 2064650"/>
              <a:gd name="connsiteX171" fmla="*/ 1274618 w 2535382"/>
              <a:gd name="connsiteY171" fmla="*/ 180431 h 2064650"/>
              <a:gd name="connsiteX172" fmla="*/ 1233055 w 2535382"/>
              <a:gd name="connsiteY172" fmla="*/ 208141 h 2064650"/>
              <a:gd name="connsiteX173" fmla="*/ 1191491 w 2535382"/>
              <a:gd name="connsiteY173" fmla="*/ 221995 h 2064650"/>
              <a:gd name="connsiteX174" fmla="*/ 1011382 w 2535382"/>
              <a:gd name="connsiteY174" fmla="*/ 235850 h 2064650"/>
              <a:gd name="connsiteX175" fmla="*/ 969818 w 2535382"/>
              <a:gd name="connsiteY175" fmla="*/ 263559 h 2064650"/>
              <a:gd name="connsiteX176" fmla="*/ 942109 w 2535382"/>
              <a:gd name="connsiteY176" fmla="*/ 346686 h 2064650"/>
              <a:gd name="connsiteX177" fmla="*/ 1052946 w 2535382"/>
              <a:gd name="connsiteY177" fmla="*/ 374395 h 2064650"/>
              <a:gd name="connsiteX178" fmla="*/ 1136073 w 2535382"/>
              <a:gd name="connsiteY178" fmla="*/ 346686 h 2064650"/>
              <a:gd name="connsiteX179" fmla="*/ 1233055 w 2535382"/>
              <a:gd name="connsiteY179" fmla="*/ 374395 h 2064650"/>
              <a:gd name="connsiteX180" fmla="*/ 1302328 w 2535382"/>
              <a:gd name="connsiteY180" fmla="*/ 360541 h 2064650"/>
              <a:gd name="connsiteX181" fmla="*/ 1330037 w 2535382"/>
              <a:gd name="connsiteY181" fmla="*/ 318977 h 2064650"/>
              <a:gd name="connsiteX182" fmla="*/ 1316182 w 2535382"/>
              <a:gd name="connsiteY182" fmla="*/ 194286 h 2064650"/>
              <a:gd name="connsiteX183" fmla="*/ 1302328 w 2535382"/>
              <a:gd name="connsiteY183" fmla="*/ 152722 h 2064650"/>
              <a:gd name="connsiteX184" fmla="*/ 1260764 w 2535382"/>
              <a:gd name="connsiteY184" fmla="*/ 138868 h 2064650"/>
              <a:gd name="connsiteX185" fmla="*/ 1136073 w 2535382"/>
              <a:gd name="connsiteY185" fmla="*/ 125013 h 2064650"/>
              <a:gd name="connsiteX186" fmla="*/ 1191491 w 2535382"/>
              <a:gd name="connsiteY186" fmla="*/ 41886 h 2064650"/>
              <a:gd name="connsiteX187" fmla="*/ 1080655 w 2535382"/>
              <a:gd name="connsiteY187" fmla="*/ 69595 h 2064650"/>
              <a:gd name="connsiteX188" fmla="*/ 1025237 w 2535382"/>
              <a:gd name="connsiteY188" fmla="*/ 83450 h 2064650"/>
              <a:gd name="connsiteX189" fmla="*/ 983673 w 2535382"/>
              <a:gd name="connsiteY189" fmla="*/ 97304 h 2064650"/>
              <a:gd name="connsiteX190" fmla="*/ 886691 w 2535382"/>
              <a:gd name="connsiteY190" fmla="*/ 125013 h 2064650"/>
              <a:gd name="connsiteX191" fmla="*/ 845128 w 2535382"/>
              <a:gd name="connsiteY191" fmla="*/ 111159 h 2064650"/>
              <a:gd name="connsiteX192" fmla="*/ 762000 w 2535382"/>
              <a:gd name="connsiteY192" fmla="*/ 55741 h 2064650"/>
              <a:gd name="connsiteX193" fmla="*/ 665018 w 2535382"/>
              <a:gd name="connsiteY193" fmla="*/ 69595 h 2064650"/>
              <a:gd name="connsiteX194" fmla="*/ 568037 w 2535382"/>
              <a:gd name="connsiteY194" fmla="*/ 97304 h 2064650"/>
              <a:gd name="connsiteX195" fmla="*/ 512618 w 2535382"/>
              <a:gd name="connsiteY195" fmla="*/ 111159 h 2064650"/>
              <a:gd name="connsiteX196" fmla="*/ 429491 w 2535382"/>
              <a:gd name="connsiteY196" fmla="*/ 152722 h 2064650"/>
              <a:gd name="connsiteX197" fmla="*/ 360218 w 2535382"/>
              <a:gd name="connsiteY197" fmla="*/ 208141 h 2064650"/>
              <a:gd name="connsiteX198" fmla="*/ 374073 w 2535382"/>
              <a:gd name="connsiteY198" fmla="*/ 249704 h 2064650"/>
              <a:gd name="connsiteX199" fmla="*/ 415637 w 2535382"/>
              <a:gd name="connsiteY199" fmla="*/ 277413 h 2064650"/>
              <a:gd name="connsiteX200" fmla="*/ 374073 w 2535382"/>
              <a:gd name="connsiteY200" fmla="*/ 305122 h 2064650"/>
              <a:gd name="connsiteX201" fmla="*/ 249382 w 2535382"/>
              <a:gd name="connsiteY201" fmla="*/ 318977 h 2064650"/>
              <a:gd name="connsiteX202" fmla="*/ 249382 w 2535382"/>
              <a:gd name="connsiteY202" fmla="*/ 402104 h 2064650"/>
              <a:gd name="connsiteX203" fmla="*/ 332509 w 2535382"/>
              <a:gd name="connsiteY203" fmla="*/ 485231 h 2064650"/>
              <a:gd name="connsiteX204" fmla="*/ 318655 w 2535382"/>
              <a:gd name="connsiteY204" fmla="*/ 526795 h 2064650"/>
              <a:gd name="connsiteX205" fmla="*/ 110837 w 2535382"/>
              <a:gd name="connsiteY205" fmla="*/ 540650 h 2064650"/>
              <a:gd name="connsiteX206" fmla="*/ 207818 w 2535382"/>
              <a:gd name="connsiteY206" fmla="*/ 415959 h 2064650"/>
              <a:gd name="connsiteX207" fmla="*/ 235528 w 2535382"/>
              <a:gd name="connsiteY207" fmla="*/ 443668 h 2064650"/>
              <a:gd name="connsiteX208" fmla="*/ 263237 w 2535382"/>
              <a:gd name="connsiteY208" fmla="*/ 526795 h 2064650"/>
              <a:gd name="connsiteX209" fmla="*/ 290946 w 2535382"/>
              <a:gd name="connsiteY209" fmla="*/ 623777 h 2064650"/>
              <a:gd name="connsiteX210" fmla="*/ 318655 w 2535382"/>
              <a:gd name="connsiteY210" fmla="*/ 706904 h 2064650"/>
              <a:gd name="connsiteX211" fmla="*/ 290946 w 2535382"/>
              <a:gd name="connsiteY211" fmla="*/ 748468 h 2064650"/>
              <a:gd name="connsiteX212" fmla="*/ 249382 w 2535382"/>
              <a:gd name="connsiteY212" fmla="*/ 790031 h 2064650"/>
              <a:gd name="connsiteX213" fmla="*/ 235528 w 2535382"/>
              <a:gd name="connsiteY213" fmla="*/ 831595 h 2064650"/>
              <a:gd name="connsiteX214" fmla="*/ 193964 w 2535382"/>
              <a:gd name="connsiteY214" fmla="*/ 845450 h 2064650"/>
              <a:gd name="connsiteX215" fmla="*/ 96982 w 2535382"/>
              <a:gd name="connsiteY215" fmla="*/ 859304 h 2064650"/>
              <a:gd name="connsiteX216" fmla="*/ 138546 w 2535382"/>
              <a:gd name="connsiteY216" fmla="*/ 887013 h 2064650"/>
              <a:gd name="connsiteX217" fmla="*/ 346364 w 2535382"/>
              <a:gd name="connsiteY217" fmla="*/ 914722 h 2064650"/>
              <a:gd name="connsiteX218" fmla="*/ 221673 w 2535382"/>
              <a:gd name="connsiteY218" fmla="*/ 997850 h 2064650"/>
              <a:gd name="connsiteX219" fmla="*/ 180109 w 2535382"/>
              <a:gd name="connsiteY219" fmla="*/ 1025559 h 2064650"/>
              <a:gd name="connsiteX220" fmla="*/ 138546 w 2535382"/>
              <a:gd name="connsiteY220" fmla="*/ 1108686 h 2064650"/>
              <a:gd name="connsiteX221" fmla="*/ 221673 w 2535382"/>
              <a:gd name="connsiteY221" fmla="*/ 1164104 h 2064650"/>
              <a:gd name="connsiteX222" fmla="*/ 263237 w 2535382"/>
              <a:gd name="connsiteY222" fmla="*/ 1247231 h 2064650"/>
              <a:gd name="connsiteX223" fmla="*/ 221673 w 2535382"/>
              <a:gd name="connsiteY223" fmla="*/ 1233377 h 2064650"/>
              <a:gd name="connsiteX224" fmla="*/ 193964 w 2535382"/>
              <a:gd name="connsiteY224" fmla="*/ 1191813 h 2064650"/>
              <a:gd name="connsiteX225" fmla="*/ 221673 w 2535382"/>
              <a:gd name="connsiteY225" fmla="*/ 1150250 h 2064650"/>
              <a:gd name="connsiteX226" fmla="*/ 304800 w 2535382"/>
              <a:gd name="connsiteY226" fmla="*/ 1080977 h 2064650"/>
              <a:gd name="connsiteX227" fmla="*/ 387928 w 2535382"/>
              <a:gd name="connsiteY227" fmla="*/ 1053268 h 2064650"/>
              <a:gd name="connsiteX228" fmla="*/ 304800 w 2535382"/>
              <a:gd name="connsiteY228" fmla="*/ 1122541 h 2064650"/>
              <a:gd name="connsiteX229" fmla="*/ 221673 w 2535382"/>
              <a:gd name="connsiteY229" fmla="*/ 1191813 h 2064650"/>
              <a:gd name="connsiteX230" fmla="*/ 207818 w 2535382"/>
              <a:gd name="connsiteY230" fmla="*/ 1233377 h 2064650"/>
              <a:gd name="connsiteX231" fmla="*/ 235528 w 2535382"/>
              <a:gd name="connsiteY231" fmla="*/ 1261086 h 2064650"/>
              <a:gd name="connsiteX232" fmla="*/ 263237 w 2535382"/>
              <a:gd name="connsiteY232" fmla="*/ 1302650 h 2064650"/>
              <a:gd name="connsiteX233" fmla="*/ 277091 w 2535382"/>
              <a:gd name="connsiteY233" fmla="*/ 1344213 h 2064650"/>
              <a:gd name="connsiteX234" fmla="*/ 263237 w 2535382"/>
              <a:gd name="connsiteY234" fmla="*/ 1385777 h 2064650"/>
              <a:gd name="connsiteX235" fmla="*/ 318655 w 2535382"/>
              <a:gd name="connsiteY235" fmla="*/ 1371922 h 2064650"/>
              <a:gd name="connsiteX236" fmla="*/ 429491 w 2535382"/>
              <a:gd name="connsiteY236" fmla="*/ 1344213 h 2064650"/>
              <a:gd name="connsiteX237" fmla="*/ 387928 w 2535382"/>
              <a:gd name="connsiteY237" fmla="*/ 1427341 h 2064650"/>
              <a:gd name="connsiteX238" fmla="*/ 346364 w 2535382"/>
              <a:gd name="connsiteY238" fmla="*/ 1455050 h 2064650"/>
              <a:gd name="connsiteX239" fmla="*/ 263237 w 2535382"/>
              <a:gd name="connsiteY239" fmla="*/ 1510468 h 2064650"/>
              <a:gd name="connsiteX240" fmla="*/ 332509 w 2535382"/>
              <a:gd name="connsiteY240" fmla="*/ 1565886 h 2064650"/>
              <a:gd name="connsiteX241" fmla="*/ 374073 w 2535382"/>
              <a:gd name="connsiteY241" fmla="*/ 1607450 h 2064650"/>
              <a:gd name="connsiteX242" fmla="*/ 415637 w 2535382"/>
              <a:gd name="connsiteY242" fmla="*/ 1635159 h 2064650"/>
              <a:gd name="connsiteX243" fmla="*/ 512618 w 2535382"/>
              <a:gd name="connsiteY243" fmla="*/ 1621304 h 2064650"/>
              <a:gd name="connsiteX244" fmla="*/ 554182 w 2535382"/>
              <a:gd name="connsiteY244" fmla="*/ 1607450 h 2064650"/>
              <a:gd name="connsiteX245" fmla="*/ 623455 w 2535382"/>
              <a:gd name="connsiteY245" fmla="*/ 1593595 h 2064650"/>
              <a:gd name="connsiteX246" fmla="*/ 678873 w 2535382"/>
              <a:gd name="connsiteY246" fmla="*/ 1607450 h 2064650"/>
              <a:gd name="connsiteX247" fmla="*/ 651164 w 2535382"/>
              <a:gd name="connsiteY247" fmla="*/ 1690577 h 2064650"/>
              <a:gd name="connsiteX248" fmla="*/ 637309 w 2535382"/>
              <a:gd name="connsiteY248" fmla="*/ 1732141 h 2064650"/>
              <a:gd name="connsiteX249" fmla="*/ 678873 w 2535382"/>
              <a:gd name="connsiteY249" fmla="*/ 1773704 h 2064650"/>
              <a:gd name="connsiteX250" fmla="*/ 955964 w 2535382"/>
              <a:gd name="connsiteY250" fmla="*/ 1745995 h 2064650"/>
              <a:gd name="connsiteX251" fmla="*/ 997528 w 2535382"/>
              <a:gd name="connsiteY251" fmla="*/ 1759850 h 2064650"/>
              <a:gd name="connsiteX252" fmla="*/ 955964 w 2535382"/>
              <a:gd name="connsiteY252" fmla="*/ 1842977 h 2064650"/>
              <a:gd name="connsiteX253" fmla="*/ 942109 w 2535382"/>
              <a:gd name="connsiteY253" fmla="*/ 1884541 h 2064650"/>
              <a:gd name="connsiteX254" fmla="*/ 969818 w 2535382"/>
              <a:gd name="connsiteY254" fmla="*/ 1842977 h 2064650"/>
              <a:gd name="connsiteX255" fmla="*/ 997528 w 2535382"/>
              <a:gd name="connsiteY255" fmla="*/ 1815268 h 2064650"/>
              <a:gd name="connsiteX256" fmla="*/ 1052946 w 2535382"/>
              <a:gd name="connsiteY256" fmla="*/ 1732141 h 2064650"/>
              <a:gd name="connsiteX257" fmla="*/ 1080655 w 2535382"/>
              <a:gd name="connsiteY257" fmla="*/ 1773704 h 2064650"/>
              <a:gd name="connsiteX258" fmla="*/ 1080655 w 2535382"/>
              <a:gd name="connsiteY258" fmla="*/ 1912250 h 2064650"/>
              <a:gd name="connsiteX259" fmla="*/ 1094509 w 2535382"/>
              <a:gd name="connsiteY259" fmla="*/ 2023086 h 2064650"/>
              <a:gd name="connsiteX260" fmla="*/ 1136073 w 2535382"/>
              <a:gd name="connsiteY260" fmla="*/ 1995377 h 2064650"/>
              <a:gd name="connsiteX261" fmla="*/ 1219200 w 2535382"/>
              <a:gd name="connsiteY261" fmla="*/ 1926104 h 2064650"/>
              <a:gd name="connsiteX262" fmla="*/ 1260764 w 2535382"/>
              <a:gd name="connsiteY262" fmla="*/ 1912250 h 2064650"/>
              <a:gd name="connsiteX263" fmla="*/ 1274618 w 2535382"/>
              <a:gd name="connsiteY263" fmla="*/ 1981522 h 2064650"/>
              <a:gd name="connsiteX264" fmla="*/ 1288473 w 2535382"/>
              <a:gd name="connsiteY264" fmla="*/ 2023086 h 2064650"/>
              <a:gd name="connsiteX265" fmla="*/ 1330037 w 2535382"/>
              <a:gd name="connsiteY265" fmla="*/ 2036941 h 2064650"/>
              <a:gd name="connsiteX266" fmla="*/ 1371600 w 2535382"/>
              <a:gd name="connsiteY266" fmla="*/ 2009231 h 2064650"/>
              <a:gd name="connsiteX267" fmla="*/ 1427018 w 2535382"/>
              <a:gd name="connsiteY267" fmla="*/ 1926104 h 2064650"/>
              <a:gd name="connsiteX268" fmla="*/ 1454728 w 2535382"/>
              <a:gd name="connsiteY268" fmla="*/ 1898395 h 2064650"/>
              <a:gd name="connsiteX269" fmla="*/ 1524000 w 2535382"/>
              <a:gd name="connsiteY269" fmla="*/ 1981522 h 2064650"/>
              <a:gd name="connsiteX270" fmla="*/ 1565564 w 2535382"/>
              <a:gd name="connsiteY270" fmla="*/ 1995377 h 2064650"/>
              <a:gd name="connsiteX271" fmla="*/ 1579418 w 2535382"/>
              <a:gd name="connsiteY271" fmla="*/ 1953813 h 2064650"/>
              <a:gd name="connsiteX272" fmla="*/ 1607128 w 2535382"/>
              <a:gd name="connsiteY272" fmla="*/ 1898395 h 2064650"/>
              <a:gd name="connsiteX273" fmla="*/ 1634837 w 2535382"/>
              <a:gd name="connsiteY273" fmla="*/ 1787559 h 2064650"/>
              <a:gd name="connsiteX274" fmla="*/ 1717964 w 2535382"/>
              <a:gd name="connsiteY274" fmla="*/ 1842977 h 2064650"/>
              <a:gd name="connsiteX275" fmla="*/ 1731818 w 2535382"/>
              <a:gd name="connsiteY275" fmla="*/ 1884541 h 2064650"/>
              <a:gd name="connsiteX276" fmla="*/ 1717964 w 2535382"/>
              <a:gd name="connsiteY276" fmla="*/ 1926104 h 2064650"/>
              <a:gd name="connsiteX277" fmla="*/ 1773382 w 2535382"/>
              <a:gd name="connsiteY277" fmla="*/ 1939959 h 2064650"/>
              <a:gd name="connsiteX278" fmla="*/ 1911928 w 2535382"/>
              <a:gd name="connsiteY278" fmla="*/ 1953813 h 2064650"/>
              <a:gd name="connsiteX279" fmla="*/ 2022764 w 2535382"/>
              <a:gd name="connsiteY279" fmla="*/ 1953813 h 2064650"/>
              <a:gd name="connsiteX280" fmla="*/ 2078182 w 2535382"/>
              <a:gd name="connsiteY280" fmla="*/ 1870686 h 2064650"/>
              <a:gd name="connsiteX281" fmla="*/ 2119746 w 2535382"/>
              <a:gd name="connsiteY281" fmla="*/ 1884541 h 2064650"/>
              <a:gd name="connsiteX282" fmla="*/ 2147455 w 2535382"/>
              <a:gd name="connsiteY282" fmla="*/ 1926104 h 2064650"/>
              <a:gd name="connsiteX283" fmla="*/ 2189018 w 2535382"/>
              <a:gd name="connsiteY283" fmla="*/ 1953813 h 2064650"/>
              <a:gd name="connsiteX284" fmla="*/ 2230582 w 2535382"/>
              <a:gd name="connsiteY284" fmla="*/ 1884541 h 2064650"/>
              <a:gd name="connsiteX285" fmla="*/ 2327564 w 2535382"/>
              <a:gd name="connsiteY285" fmla="*/ 1759850 h 2064650"/>
              <a:gd name="connsiteX286" fmla="*/ 2410691 w 2535382"/>
              <a:gd name="connsiteY286" fmla="*/ 1704431 h 2064650"/>
              <a:gd name="connsiteX287" fmla="*/ 2493818 w 2535382"/>
              <a:gd name="connsiteY287" fmla="*/ 1676722 h 2064650"/>
              <a:gd name="connsiteX288" fmla="*/ 2521528 w 2535382"/>
              <a:gd name="connsiteY288" fmla="*/ 1649013 h 2064650"/>
              <a:gd name="connsiteX289" fmla="*/ 2493818 w 2535382"/>
              <a:gd name="connsiteY289" fmla="*/ 1538177 h 2064650"/>
              <a:gd name="connsiteX290" fmla="*/ 2479964 w 2535382"/>
              <a:gd name="connsiteY290" fmla="*/ 1468904 h 2064650"/>
              <a:gd name="connsiteX291" fmla="*/ 2466109 w 2535382"/>
              <a:gd name="connsiteY291" fmla="*/ 1344213 h 2064650"/>
              <a:gd name="connsiteX292" fmla="*/ 2438400 w 2535382"/>
              <a:gd name="connsiteY292" fmla="*/ 1261086 h 2064650"/>
              <a:gd name="connsiteX293" fmla="*/ 2452255 w 2535382"/>
              <a:gd name="connsiteY293" fmla="*/ 1122541 h 2064650"/>
              <a:gd name="connsiteX294" fmla="*/ 2479964 w 2535382"/>
              <a:gd name="connsiteY294" fmla="*/ 1080977 h 2064650"/>
              <a:gd name="connsiteX295" fmla="*/ 2424546 w 2535382"/>
              <a:gd name="connsiteY295" fmla="*/ 1067122 h 2064650"/>
              <a:gd name="connsiteX296" fmla="*/ 2438400 w 2535382"/>
              <a:gd name="connsiteY296" fmla="*/ 914722 h 2064650"/>
              <a:gd name="connsiteX297" fmla="*/ 2396837 w 2535382"/>
              <a:gd name="connsiteY297" fmla="*/ 706904 h 2064650"/>
              <a:gd name="connsiteX298" fmla="*/ 2355273 w 2535382"/>
              <a:gd name="connsiteY298" fmla="*/ 665341 h 2064650"/>
              <a:gd name="connsiteX299" fmla="*/ 2313709 w 2535382"/>
              <a:gd name="connsiteY299" fmla="*/ 651486 h 2064650"/>
              <a:gd name="connsiteX300" fmla="*/ 2286000 w 2535382"/>
              <a:gd name="connsiteY300" fmla="*/ 609922 h 2064650"/>
              <a:gd name="connsiteX301" fmla="*/ 2341418 w 2535382"/>
              <a:gd name="connsiteY301" fmla="*/ 526795 h 2064650"/>
              <a:gd name="connsiteX302" fmla="*/ 2244437 w 2535382"/>
              <a:gd name="connsiteY302" fmla="*/ 457522 h 2064650"/>
              <a:gd name="connsiteX303" fmla="*/ 2202873 w 2535382"/>
              <a:gd name="connsiteY303" fmla="*/ 443668 h 2064650"/>
              <a:gd name="connsiteX304" fmla="*/ 2119746 w 2535382"/>
              <a:gd name="connsiteY304" fmla="*/ 388250 h 2064650"/>
              <a:gd name="connsiteX305" fmla="*/ 2064328 w 2535382"/>
              <a:gd name="connsiteY305" fmla="*/ 318977 h 2064650"/>
              <a:gd name="connsiteX306" fmla="*/ 1842655 w 2535382"/>
              <a:gd name="connsiteY306" fmla="*/ 277413 h 2064650"/>
              <a:gd name="connsiteX307" fmla="*/ 1537855 w 2535382"/>
              <a:gd name="connsiteY307" fmla="*/ 249704 h 2064650"/>
              <a:gd name="connsiteX308" fmla="*/ 1385455 w 2535382"/>
              <a:gd name="connsiteY308" fmla="*/ 166577 h 2064650"/>
              <a:gd name="connsiteX309" fmla="*/ 1260764 w 2535382"/>
              <a:gd name="connsiteY309" fmla="*/ 166577 h 2064650"/>
              <a:gd name="connsiteX310" fmla="*/ 1233055 w 2535382"/>
              <a:gd name="connsiteY310" fmla="*/ 125013 h 2064650"/>
              <a:gd name="connsiteX311" fmla="*/ 1191491 w 2535382"/>
              <a:gd name="connsiteY311" fmla="*/ 83450 h 2064650"/>
              <a:gd name="connsiteX312" fmla="*/ 1163782 w 2535382"/>
              <a:gd name="connsiteY312" fmla="*/ 138868 h 2064650"/>
              <a:gd name="connsiteX313" fmla="*/ 1149928 w 2535382"/>
              <a:gd name="connsiteY313" fmla="*/ 180431 h 2064650"/>
              <a:gd name="connsiteX314" fmla="*/ 1177637 w 2535382"/>
              <a:gd name="connsiteY314" fmla="*/ 152722 h 206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</a:cxnLst>
            <a:rect l="l" t="t" r="r" b="b"/>
            <a:pathLst>
              <a:path w="2535382" h="2064650">
                <a:moveTo>
                  <a:pt x="1080655" y="208141"/>
                </a:moveTo>
                <a:cubicBezTo>
                  <a:pt x="1034473" y="221995"/>
                  <a:pt x="985234" y="228142"/>
                  <a:pt x="942109" y="249704"/>
                </a:cubicBezTo>
                <a:cubicBezTo>
                  <a:pt x="927216" y="257151"/>
                  <a:pt x="910361" y="275114"/>
                  <a:pt x="914400" y="291268"/>
                </a:cubicBezTo>
                <a:cubicBezTo>
                  <a:pt x="917942" y="305436"/>
                  <a:pt x="941460" y="303416"/>
                  <a:pt x="955964" y="305122"/>
                </a:cubicBezTo>
                <a:cubicBezTo>
                  <a:pt x="1020339" y="312696"/>
                  <a:pt x="1085273" y="314359"/>
                  <a:pt x="1149928" y="318977"/>
                </a:cubicBezTo>
                <a:cubicBezTo>
                  <a:pt x="1246910" y="286650"/>
                  <a:pt x="1223819" y="318977"/>
                  <a:pt x="1246909" y="249704"/>
                </a:cubicBezTo>
                <a:cubicBezTo>
                  <a:pt x="1242291" y="226613"/>
                  <a:pt x="1244738" y="200877"/>
                  <a:pt x="1233055" y="180431"/>
                </a:cubicBezTo>
                <a:cubicBezTo>
                  <a:pt x="1205874" y="132864"/>
                  <a:pt x="1159769" y="159067"/>
                  <a:pt x="1122218" y="166577"/>
                </a:cubicBezTo>
                <a:cubicBezTo>
                  <a:pt x="1093602" y="252428"/>
                  <a:pt x="1128199" y="189940"/>
                  <a:pt x="1080655" y="180431"/>
                </a:cubicBezTo>
                <a:cubicBezTo>
                  <a:pt x="1066334" y="177567"/>
                  <a:pt x="1052946" y="189668"/>
                  <a:pt x="1039091" y="194286"/>
                </a:cubicBezTo>
                <a:cubicBezTo>
                  <a:pt x="1034473" y="208141"/>
                  <a:pt x="1025237" y="221246"/>
                  <a:pt x="1025237" y="235850"/>
                </a:cubicBezTo>
                <a:cubicBezTo>
                  <a:pt x="1025237" y="274116"/>
                  <a:pt x="1044175" y="304550"/>
                  <a:pt x="1066800" y="332831"/>
                </a:cubicBezTo>
                <a:cubicBezTo>
                  <a:pt x="1074960" y="343031"/>
                  <a:pt x="1083308" y="353820"/>
                  <a:pt x="1094509" y="360541"/>
                </a:cubicBezTo>
                <a:cubicBezTo>
                  <a:pt x="1107032" y="368055"/>
                  <a:pt x="1122218" y="369777"/>
                  <a:pt x="1136073" y="374395"/>
                </a:cubicBezTo>
                <a:cubicBezTo>
                  <a:pt x="1149928" y="360540"/>
                  <a:pt x="1166769" y="349134"/>
                  <a:pt x="1177637" y="332831"/>
                </a:cubicBezTo>
                <a:cubicBezTo>
                  <a:pt x="1185738" y="320680"/>
                  <a:pt x="1191491" y="305872"/>
                  <a:pt x="1191491" y="291268"/>
                </a:cubicBezTo>
                <a:cubicBezTo>
                  <a:pt x="1191491" y="276664"/>
                  <a:pt x="1186760" y="261108"/>
                  <a:pt x="1177637" y="249704"/>
                </a:cubicBezTo>
                <a:cubicBezTo>
                  <a:pt x="1142709" y="206044"/>
                  <a:pt x="1068485" y="213547"/>
                  <a:pt x="1025237" y="208141"/>
                </a:cubicBezTo>
                <a:cubicBezTo>
                  <a:pt x="1034120" y="243676"/>
                  <a:pt x="1035631" y="290114"/>
                  <a:pt x="1080655" y="305122"/>
                </a:cubicBezTo>
                <a:lnTo>
                  <a:pt x="1122218" y="291268"/>
                </a:lnTo>
                <a:cubicBezTo>
                  <a:pt x="1136073" y="282032"/>
                  <a:pt x="1148889" y="271006"/>
                  <a:pt x="1163782" y="263559"/>
                </a:cubicBezTo>
                <a:cubicBezTo>
                  <a:pt x="1208117" y="241391"/>
                  <a:pt x="1230284" y="258016"/>
                  <a:pt x="1163782" y="235850"/>
                </a:cubicBezTo>
                <a:cubicBezTo>
                  <a:pt x="1177637" y="231232"/>
                  <a:pt x="1203281" y="236452"/>
                  <a:pt x="1205346" y="221995"/>
                </a:cubicBezTo>
                <a:cubicBezTo>
                  <a:pt x="1209477" y="193081"/>
                  <a:pt x="1177637" y="138868"/>
                  <a:pt x="1177637" y="138868"/>
                </a:cubicBezTo>
                <a:cubicBezTo>
                  <a:pt x="1182255" y="125013"/>
                  <a:pt x="1191491" y="111908"/>
                  <a:pt x="1191491" y="97304"/>
                </a:cubicBezTo>
                <a:cubicBezTo>
                  <a:pt x="1191491" y="77225"/>
                  <a:pt x="1163938" y="25385"/>
                  <a:pt x="1149928" y="14177"/>
                </a:cubicBezTo>
                <a:cubicBezTo>
                  <a:pt x="1138524" y="5054"/>
                  <a:pt x="1122219" y="4940"/>
                  <a:pt x="1108364" y="322"/>
                </a:cubicBezTo>
                <a:cubicBezTo>
                  <a:pt x="1082022" y="5591"/>
                  <a:pt x="1025926" y="13832"/>
                  <a:pt x="997528" y="28031"/>
                </a:cubicBezTo>
                <a:cubicBezTo>
                  <a:pt x="982635" y="35478"/>
                  <a:pt x="969819" y="46504"/>
                  <a:pt x="955964" y="55741"/>
                </a:cubicBezTo>
                <a:cubicBezTo>
                  <a:pt x="941159" y="40935"/>
                  <a:pt x="907666" y="3818"/>
                  <a:pt x="886691" y="322"/>
                </a:cubicBezTo>
                <a:cubicBezTo>
                  <a:pt x="872286" y="-2079"/>
                  <a:pt x="858982" y="9559"/>
                  <a:pt x="845128" y="14177"/>
                </a:cubicBezTo>
                <a:cubicBezTo>
                  <a:pt x="827776" y="31529"/>
                  <a:pt x="806685" y="60879"/>
                  <a:pt x="775855" y="55741"/>
                </a:cubicBezTo>
                <a:cubicBezTo>
                  <a:pt x="759430" y="53003"/>
                  <a:pt x="748146" y="37268"/>
                  <a:pt x="734291" y="28031"/>
                </a:cubicBezTo>
                <a:cubicBezTo>
                  <a:pt x="706582" y="37268"/>
                  <a:pt x="679500" y="48657"/>
                  <a:pt x="651164" y="55741"/>
                </a:cubicBezTo>
                <a:cubicBezTo>
                  <a:pt x="632691" y="60359"/>
                  <a:pt x="614334" y="65464"/>
                  <a:pt x="595746" y="69595"/>
                </a:cubicBezTo>
                <a:cubicBezTo>
                  <a:pt x="437447" y="104772"/>
                  <a:pt x="606207" y="63517"/>
                  <a:pt x="471055" y="97304"/>
                </a:cubicBezTo>
                <a:cubicBezTo>
                  <a:pt x="461819" y="111159"/>
                  <a:pt x="454006" y="126076"/>
                  <a:pt x="443346" y="138868"/>
                </a:cubicBezTo>
                <a:cubicBezTo>
                  <a:pt x="424156" y="161896"/>
                  <a:pt x="389064" y="195321"/>
                  <a:pt x="360218" y="208141"/>
                </a:cubicBezTo>
                <a:cubicBezTo>
                  <a:pt x="211830" y="274092"/>
                  <a:pt x="329592" y="200849"/>
                  <a:pt x="235528" y="263559"/>
                </a:cubicBezTo>
                <a:cubicBezTo>
                  <a:pt x="249382" y="277413"/>
                  <a:pt x="277091" y="285529"/>
                  <a:pt x="277091" y="305122"/>
                </a:cubicBezTo>
                <a:cubicBezTo>
                  <a:pt x="277091" y="321773"/>
                  <a:pt x="248530" y="322429"/>
                  <a:pt x="235528" y="332831"/>
                </a:cubicBezTo>
                <a:cubicBezTo>
                  <a:pt x="225328" y="340991"/>
                  <a:pt x="217055" y="351304"/>
                  <a:pt x="207818" y="360541"/>
                </a:cubicBezTo>
                <a:cubicBezTo>
                  <a:pt x="212436" y="379014"/>
                  <a:pt x="212226" y="399427"/>
                  <a:pt x="221673" y="415959"/>
                </a:cubicBezTo>
                <a:cubicBezTo>
                  <a:pt x="253189" y="471110"/>
                  <a:pt x="259836" y="448895"/>
                  <a:pt x="304800" y="471377"/>
                </a:cubicBezTo>
                <a:cubicBezTo>
                  <a:pt x="412227" y="525091"/>
                  <a:pt x="283459" y="478117"/>
                  <a:pt x="387928" y="512941"/>
                </a:cubicBezTo>
                <a:cubicBezTo>
                  <a:pt x="383310" y="489850"/>
                  <a:pt x="396413" y="436222"/>
                  <a:pt x="374073" y="443668"/>
                </a:cubicBezTo>
                <a:cubicBezTo>
                  <a:pt x="346364" y="452904"/>
                  <a:pt x="362565" y="502493"/>
                  <a:pt x="346364" y="526795"/>
                </a:cubicBezTo>
                <a:cubicBezTo>
                  <a:pt x="309419" y="582214"/>
                  <a:pt x="332510" y="559123"/>
                  <a:pt x="277091" y="596068"/>
                </a:cubicBezTo>
                <a:cubicBezTo>
                  <a:pt x="267855" y="623777"/>
                  <a:pt x="277091" y="669958"/>
                  <a:pt x="249382" y="679195"/>
                </a:cubicBezTo>
                <a:cubicBezTo>
                  <a:pt x="154372" y="710866"/>
                  <a:pt x="272295" y="673467"/>
                  <a:pt x="138546" y="706904"/>
                </a:cubicBezTo>
                <a:cubicBezTo>
                  <a:pt x="124378" y="710446"/>
                  <a:pt x="110837" y="716141"/>
                  <a:pt x="96982" y="720759"/>
                </a:cubicBezTo>
                <a:cubicBezTo>
                  <a:pt x="110837" y="725377"/>
                  <a:pt x="123942" y="734613"/>
                  <a:pt x="138546" y="734613"/>
                </a:cubicBezTo>
                <a:cubicBezTo>
                  <a:pt x="265593" y="734613"/>
                  <a:pt x="438619" y="685181"/>
                  <a:pt x="290946" y="748468"/>
                </a:cubicBezTo>
                <a:cubicBezTo>
                  <a:pt x="277523" y="754221"/>
                  <a:pt x="263237" y="757704"/>
                  <a:pt x="249382" y="762322"/>
                </a:cubicBezTo>
                <a:cubicBezTo>
                  <a:pt x="235527" y="771558"/>
                  <a:pt x="207818" y="773380"/>
                  <a:pt x="207818" y="790031"/>
                </a:cubicBezTo>
                <a:cubicBezTo>
                  <a:pt x="207818" y="804635"/>
                  <a:pt x="234977" y="801485"/>
                  <a:pt x="249382" y="803886"/>
                </a:cubicBezTo>
                <a:cubicBezTo>
                  <a:pt x="290632" y="810761"/>
                  <a:pt x="332509" y="813123"/>
                  <a:pt x="374073" y="817741"/>
                </a:cubicBezTo>
                <a:cubicBezTo>
                  <a:pt x="176510" y="883595"/>
                  <a:pt x="382109" y="817424"/>
                  <a:pt x="235528" y="859304"/>
                </a:cubicBezTo>
                <a:cubicBezTo>
                  <a:pt x="221486" y="863316"/>
                  <a:pt x="208006" y="869147"/>
                  <a:pt x="193964" y="873159"/>
                </a:cubicBezTo>
                <a:cubicBezTo>
                  <a:pt x="72188" y="907952"/>
                  <a:pt x="196639" y="867648"/>
                  <a:pt x="96982" y="900868"/>
                </a:cubicBezTo>
                <a:cubicBezTo>
                  <a:pt x="110837" y="910104"/>
                  <a:pt x="122392" y="924539"/>
                  <a:pt x="138546" y="928577"/>
                </a:cubicBezTo>
                <a:cubicBezTo>
                  <a:pt x="179117" y="938720"/>
                  <a:pt x="221838" y="936517"/>
                  <a:pt x="263237" y="942431"/>
                </a:cubicBezTo>
                <a:cubicBezTo>
                  <a:pt x="286548" y="945761"/>
                  <a:pt x="309418" y="951668"/>
                  <a:pt x="332509" y="956286"/>
                </a:cubicBezTo>
                <a:cubicBezTo>
                  <a:pt x="318655" y="965522"/>
                  <a:pt x="305403" y="975734"/>
                  <a:pt x="290946" y="983995"/>
                </a:cubicBezTo>
                <a:cubicBezTo>
                  <a:pt x="263994" y="999396"/>
                  <a:pt x="225756" y="1018494"/>
                  <a:pt x="193964" y="1025559"/>
                </a:cubicBezTo>
                <a:cubicBezTo>
                  <a:pt x="82740" y="1050275"/>
                  <a:pt x="142464" y="1028043"/>
                  <a:pt x="41564" y="1053268"/>
                </a:cubicBezTo>
                <a:cubicBezTo>
                  <a:pt x="27396" y="1056810"/>
                  <a:pt x="13855" y="1062504"/>
                  <a:pt x="0" y="1067122"/>
                </a:cubicBezTo>
                <a:cubicBezTo>
                  <a:pt x="92607" y="1128859"/>
                  <a:pt x="21557" y="1091284"/>
                  <a:pt x="221673" y="1108686"/>
                </a:cubicBezTo>
                <a:cubicBezTo>
                  <a:pt x="267911" y="1112707"/>
                  <a:pt x="314036" y="1117923"/>
                  <a:pt x="360218" y="1122541"/>
                </a:cubicBezTo>
                <a:cubicBezTo>
                  <a:pt x="346364" y="1127159"/>
                  <a:pt x="318655" y="1121791"/>
                  <a:pt x="318655" y="1136395"/>
                </a:cubicBezTo>
                <a:cubicBezTo>
                  <a:pt x="318655" y="1153046"/>
                  <a:pt x="344269" y="1159319"/>
                  <a:pt x="360218" y="1164104"/>
                </a:cubicBezTo>
                <a:cubicBezTo>
                  <a:pt x="391496" y="1173488"/>
                  <a:pt x="424873" y="1173341"/>
                  <a:pt x="457200" y="1177959"/>
                </a:cubicBezTo>
                <a:cubicBezTo>
                  <a:pt x="438727" y="1182577"/>
                  <a:pt x="420091" y="1186582"/>
                  <a:pt x="401782" y="1191813"/>
                </a:cubicBezTo>
                <a:cubicBezTo>
                  <a:pt x="262651" y="1231565"/>
                  <a:pt x="478044" y="1176213"/>
                  <a:pt x="304800" y="1219522"/>
                </a:cubicBezTo>
                <a:lnTo>
                  <a:pt x="484909" y="1233377"/>
                </a:lnTo>
                <a:cubicBezTo>
                  <a:pt x="511755" y="1244883"/>
                  <a:pt x="426084" y="1244885"/>
                  <a:pt x="401782" y="1261086"/>
                </a:cubicBezTo>
                <a:lnTo>
                  <a:pt x="360218" y="1288795"/>
                </a:lnTo>
                <a:cubicBezTo>
                  <a:pt x="369455" y="1298031"/>
                  <a:pt x="376727" y="1309783"/>
                  <a:pt x="387928" y="1316504"/>
                </a:cubicBezTo>
                <a:cubicBezTo>
                  <a:pt x="400451" y="1324018"/>
                  <a:pt x="429491" y="1315755"/>
                  <a:pt x="429491" y="1330359"/>
                </a:cubicBezTo>
                <a:cubicBezTo>
                  <a:pt x="429491" y="1369753"/>
                  <a:pt x="367838" y="1375040"/>
                  <a:pt x="346364" y="1385777"/>
                </a:cubicBezTo>
                <a:cubicBezTo>
                  <a:pt x="331471" y="1393224"/>
                  <a:pt x="318655" y="1404250"/>
                  <a:pt x="304800" y="1413486"/>
                </a:cubicBezTo>
                <a:cubicBezTo>
                  <a:pt x="318655" y="1418104"/>
                  <a:pt x="332322" y="1423329"/>
                  <a:pt x="346364" y="1427341"/>
                </a:cubicBezTo>
                <a:cubicBezTo>
                  <a:pt x="364673" y="1432572"/>
                  <a:pt x="384280" y="1433694"/>
                  <a:pt x="401782" y="1441195"/>
                </a:cubicBezTo>
                <a:cubicBezTo>
                  <a:pt x="417087" y="1447754"/>
                  <a:pt x="429491" y="1459668"/>
                  <a:pt x="443346" y="1468904"/>
                </a:cubicBezTo>
                <a:cubicBezTo>
                  <a:pt x="438728" y="1482759"/>
                  <a:pt x="438614" y="1499064"/>
                  <a:pt x="429491" y="1510468"/>
                </a:cubicBezTo>
                <a:cubicBezTo>
                  <a:pt x="419089" y="1523470"/>
                  <a:pt x="400930" y="1527775"/>
                  <a:pt x="387928" y="1538177"/>
                </a:cubicBezTo>
                <a:cubicBezTo>
                  <a:pt x="377728" y="1546337"/>
                  <a:pt x="369455" y="1556650"/>
                  <a:pt x="360218" y="1565886"/>
                </a:cubicBezTo>
                <a:cubicBezTo>
                  <a:pt x="378691" y="1575122"/>
                  <a:pt x="395855" y="1587660"/>
                  <a:pt x="415637" y="1593595"/>
                </a:cubicBezTo>
                <a:cubicBezTo>
                  <a:pt x="442544" y="1601667"/>
                  <a:pt x="498764" y="1579359"/>
                  <a:pt x="498764" y="1607450"/>
                </a:cubicBezTo>
                <a:cubicBezTo>
                  <a:pt x="498764" y="1636658"/>
                  <a:pt x="415637" y="1635159"/>
                  <a:pt x="415637" y="1635159"/>
                </a:cubicBezTo>
                <a:cubicBezTo>
                  <a:pt x="581891" y="1639777"/>
                  <a:pt x="748386" y="1638952"/>
                  <a:pt x="914400" y="1649013"/>
                </a:cubicBezTo>
                <a:cubicBezTo>
                  <a:pt x="928977" y="1649896"/>
                  <a:pt x="872837" y="1648264"/>
                  <a:pt x="872837" y="1662868"/>
                </a:cubicBezTo>
                <a:cubicBezTo>
                  <a:pt x="872837" y="1679519"/>
                  <a:pt x="898451" y="1685792"/>
                  <a:pt x="914400" y="1690577"/>
                </a:cubicBezTo>
                <a:cubicBezTo>
                  <a:pt x="945678" y="1699960"/>
                  <a:pt x="979055" y="1699813"/>
                  <a:pt x="1011382" y="1704431"/>
                </a:cubicBezTo>
                <a:cubicBezTo>
                  <a:pt x="983673" y="1709049"/>
                  <a:pt x="955723" y="1712400"/>
                  <a:pt x="928255" y="1718286"/>
                </a:cubicBezTo>
                <a:cubicBezTo>
                  <a:pt x="891018" y="1726265"/>
                  <a:pt x="854761" y="1738526"/>
                  <a:pt x="817418" y="1745995"/>
                </a:cubicBezTo>
                <a:lnTo>
                  <a:pt x="748146" y="1759850"/>
                </a:lnTo>
                <a:cubicBezTo>
                  <a:pt x="917398" y="1802163"/>
                  <a:pt x="821012" y="1784638"/>
                  <a:pt x="1039091" y="1801413"/>
                </a:cubicBezTo>
                <a:cubicBezTo>
                  <a:pt x="1020618" y="1806031"/>
                  <a:pt x="973111" y="1799425"/>
                  <a:pt x="983673" y="1815268"/>
                </a:cubicBezTo>
                <a:cubicBezTo>
                  <a:pt x="999874" y="1839570"/>
                  <a:pt x="1066800" y="1842977"/>
                  <a:pt x="1066800" y="1842977"/>
                </a:cubicBezTo>
                <a:cubicBezTo>
                  <a:pt x="1062182" y="1856832"/>
                  <a:pt x="1046415" y="1871479"/>
                  <a:pt x="1052946" y="1884541"/>
                </a:cubicBezTo>
                <a:cubicBezTo>
                  <a:pt x="1059477" y="1897603"/>
                  <a:pt x="1080253" y="1895227"/>
                  <a:pt x="1094509" y="1898395"/>
                </a:cubicBezTo>
                <a:cubicBezTo>
                  <a:pt x="1121932" y="1904489"/>
                  <a:pt x="1149928" y="1907632"/>
                  <a:pt x="1177637" y="1912250"/>
                </a:cubicBezTo>
                <a:cubicBezTo>
                  <a:pt x="1163782" y="1916868"/>
                  <a:pt x="1150115" y="1922092"/>
                  <a:pt x="1136073" y="1926104"/>
                </a:cubicBezTo>
                <a:cubicBezTo>
                  <a:pt x="1117764" y="1931335"/>
                  <a:pt x="1070093" y="1924116"/>
                  <a:pt x="1080655" y="1939959"/>
                </a:cubicBezTo>
                <a:cubicBezTo>
                  <a:pt x="1096856" y="1964261"/>
                  <a:pt x="1163782" y="1967668"/>
                  <a:pt x="1163782" y="1967668"/>
                </a:cubicBezTo>
                <a:cubicBezTo>
                  <a:pt x="1149927" y="1972286"/>
                  <a:pt x="1107614" y="1981522"/>
                  <a:pt x="1122218" y="1981522"/>
                </a:cubicBezTo>
                <a:cubicBezTo>
                  <a:pt x="1173814" y="1981522"/>
                  <a:pt x="1355886" y="1975060"/>
                  <a:pt x="1440873" y="1953813"/>
                </a:cubicBezTo>
                <a:cubicBezTo>
                  <a:pt x="1469209" y="1946729"/>
                  <a:pt x="1524000" y="1926104"/>
                  <a:pt x="1524000" y="1926104"/>
                </a:cubicBezTo>
                <a:cubicBezTo>
                  <a:pt x="1547091" y="1903013"/>
                  <a:pt x="1582946" y="1887811"/>
                  <a:pt x="1593273" y="1856831"/>
                </a:cubicBezTo>
                <a:cubicBezTo>
                  <a:pt x="1604541" y="1823027"/>
                  <a:pt x="1607981" y="1800561"/>
                  <a:pt x="1634837" y="1773704"/>
                </a:cubicBezTo>
                <a:cubicBezTo>
                  <a:pt x="1646611" y="1761930"/>
                  <a:pt x="1662546" y="1755231"/>
                  <a:pt x="1676400" y="1745995"/>
                </a:cubicBezTo>
                <a:cubicBezTo>
                  <a:pt x="1773383" y="1778322"/>
                  <a:pt x="1768765" y="1745995"/>
                  <a:pt x="1745673" y="1815268"/>
                </a:cubicBezTo>
                <a:cubicBezTo>
                  <a:pt x="1750291" y="1838359"/>
                  <a:pt x="1737884" y="1875265"/>
                  <a:pt x="1759528" y="1884541"/>
                </a:cubicBezTo>
                <a:cubicBezTo>
                  <a:pt x="1786374" y="1896046"/>
                  <a:pt x="1842655" y="1856831"/>
                  <a:pt x="1842655" y="1856831"/>
                </a:cubicBezTo>
                <a:cubicBezTo>
                  <a:pt x="1968412" y="1888271"/>
                  <a:pt x="1866533" y="1848278"/>
                  <a:pt x="1856509" y="1898395"/>
                </a:cubicBezTo>
                <a:cubicBezTo>
                  <a:pt x="1853243" y="1914723"/>
                  <a:pt x="1871216" y="1929557"/>
                  <a:pt x="1884218" y="1939959"/>
                </a:cubicBezTo>
                <a:cubicBezTo>
                  <a:pt x="1895622" y="1949082"/>
                  <a:pt x="1911462" y="1950949"/>
                  <a:pt x="1925782" y="1953813"/>
                </a:cubicBezTo>
                <a:cubicBezTo>
                  <a:pt x="1957803" y="1960217"/>
                  <a:pt x="1990437" y="1963050"/>
                  <a:pt x="2022764" y="1967668"/>
                </a:cubicBezTo>
                <a:cubicBezTo>
                  <a:pt x="2032000" y="1981522"/>
                  <a:pt x="2037942" y="1998266"/>
                  <a:pt x="2050473" y="2009231"/>
                </a:cubicBezTo>
                <a:cubicBezTo>
                  <a:pt x="2075535" y="2031161"/>
                  <a:pt x="2133600" y="2064650"/>
                  <a:pt x="2133600" y="2064650"/>
                </a:cubicBezTo>
                <a:cubicBezTo>
                  <a:pt x="2156691" y="2060032"/>
                  <a:pt x="2181435" y="2060539"/>
                  <a:pt x="2202873" y="2050795"/>
                </a:cubicBezTo>
                <a:cubicBezTo>
                  <a:pt x="2233190" y="2037014"/>
                  <a:pt x="2286000" y="1995377"/>
                  <a:pt x="2286000" y="1995377"/>
                </a:cubicBezTo>
                <a:cubicBezTo>
                  <a:pt x="2295236" y="1981522"/>
                  <a:pt x="2310971" y="1970238"/>
                  <a:pt x="2313709" y="1953813"/>
                </a:cubicBezTo>
                <a:cubicBezTo>
                  <a:pt x="2316110" y="1939408"/>
                  <a:pt x="2306947" y="1925016"/>
                  <a:pt x="2299855" y="1912250"/>
                </a:cubicBezTo>
                <a:cubicBezTo>
                  <a:pt x="2258425" y="1837675"/>
                  <a:pt x="2253362" y="1838046"/>
                  <a:pt x="2202873" y="1787559"/>
                </a:cubicBezTo>
                <a:cubicBezTo>
                  <a:pt x="2178242" y="1713667"/>
                  <a:pt x="2181321" y="1759850"/>
                  <a:pt x="2230582" y="1759850"/>
                </a:cubicBezTo>
                <a:cubicBezTo>
                  <a:pt x="2254130" y="1759850"/>
                  <a:pt x="2276764" y="1750613"/>
                  <a:pt x="2299855" y="1745995"/>
                </a:cubicBezTo>
                <a:cubicBezTo>
                  <a:pt x="2309091" y="1732140"/>
                  <a:pt x="2321717" y="1720022"/>
                  <a:pt x="2327564" y="1704431"/>
                </a:cubicBezTo>
                <a:cubicBezTo>
                  <a:pt x="2356668" y="1626820"/>
                  <a:pt x="2313351" y="1616448"/>
                  <a:pt x="2382982" y="1662868"/>
                </a:cubicBezTo>
                <a:cubicBezTo>
                  <a:pt x="2387600" y="1649013"/>
                  <a:pt x="2383775" y="1627835"/>
                  <a:pt x="2396837" y="1621304"/>
                </a:cubicBezTo>
                <a:cubicBezTo>
                  <a:pt x="2475567" y="1581939"/>
                  <a:pt x="2538700" y="1637371"/>
                  <a:pt x="2452255" y="1579741"/>
                </a:cubicBezTo>
                <a:cubicBezTo>
                  <a:pt x="2461491" y="1570504"/>
                  <a:pt x="2479964" y="1565093"/>
                  <a:pt x="2479964" y="1552031"/>
                </a:cubicBezTo>
                <a:cubicBezTo>
                  <a:pt x="2479964" y="1495849"/>
                  <a:pt x="2452255" y="1385777"/>
                  <a:pt x="2452255" y="1385777"/>
                </a:cubicBezTo>
                <a:cubicBezTo>
                  <a:pt x="2470728" y="1358068"/>
                  <a:pt x="2497142" y="1334243"/>
                  <a:pt x="2507673" y="1302650"/>
                </a:cubicBezTo>
                <a:lnTo>
                  <a:pt x="2535382" y="1219522"/>
                </a:lnTo>
                <a:cubicBezTo>
                  <a:pt x="2530764" y="1205668"/>
                  <a:pt x="2534294" y="1185051"/>
                  <a:pt x="2521528" y="1177959"/>
                </a:cubicBezTo>
                <a:cubicBezTo>
                  <a:pt x="2488238" y="1159465"/>
                  <a:pt x="2410691" y="1150250"/>
                  <a:pt x="2410691" y="1150250"/>
                </a:cubicBezTo>
                <a:cubicBezTo>
                  <a:pt x="2406073" y="1136395"/>
                  <a:pt x="2395224" y="1123201"/>
                  <a:pt x="2396837" y="1108686"/>
                </a:cubicBezTo>
                <a:cubicBezTo>
                  <a:pt x="2400063" y="1079657"/>
                  <a:pt x="2424546" y="1025559"/>
                  <a:pt x="2424546" y="1025559"/>
                </a:cubicBezTo>
                <a:cubicBezTo>
                  <a:pt x="2419928" y="1011704"/>
                  <a:pt x="2425295" y="983995"/>
                  <a:pt x="2410691" y="983995"/>
                </a:cubicBezTo>
                <a:cubicBezTo>
                  <a:pt x="2396087" y="983995"/>
                  <a:pt x="2401455" y="1039414"/>
                  <a:pt x="2396837" y="1025559"/>
                </a:cubicBezTo>
                <a:cubicBezTo>
                  <a:pt x="2383613" y="985886"/>
                  <a:pt x="2405434" y="936149"/>
                  <a:pt x="2382982" y="900868"/>
                </a:cubicBezTo>
                <a:cubicBezTo>
                  <a:pt x="2367301" y="876226"/>
                  <a:pt x="2299855" y="873159"/>
                  <a:pt x="2299855" y="873159"/>
                </a:cubicBezTo>
                <a:cubicBezTo>
                  <a:pt x="2297121" y="869059"/>
                  <a:pt x="2248402" y="803876"/>
                  <a:pt x="2258291" y="790031"/>
                </a:cubicBezTo>
                <a:cubicBezTo>
                  <a:pt x="2277647" y="762932"/>
                  <a:pt x="2317869" y="758161"/>
                  <a:pt x="2341418" y="734613"/>
                </a:cubicBezTo>
                <a:cubicBezTo>
                  <a:pt x="2380902" y="695130"/>
                  <a:pt x="2361882" y="717773"/>
                  <a:pt x="2396837" y="665341"/>
                </a:cubicBezTo>
                <a:cubicBezTo>
                  <a:pt x="2392219" y="637632"/>
                  <a:pt x="2396919" y="606603"/>
                  <a:pt x="2382982" y="582213"/>
                </a:cubicBezTo>
                <a:cubicBezTo>
                  <a:pt x="2344092" y="514156"/>
                  <a:pt x="2320271" y="631799"/>
                  <a:pt x="2355273" y="526795"/>
                </a:cubicBezTo>
                <a:cubicBezTo>
                  <a:pt x="2350655" y="512940"/>
                  <a:pt x="2349519" y="497382"/>
                  <a:pt x="2341418" y="485231"/>
                </a:cubicBezTo>
                <a:cubicBezTo>
                  <a:pt x="2326097" y="462249"/>
                  <a:pt x="2283849" y="428738"/>
                  <a:pt x="2258291" y="415959"/>
                </a:cubicBezTo>
                <a:cubicBezTo>
                  <a:pt x="2245229" y="409428"/>
                  <a:pt x="2230582" y="406722"/>
                  <a:pt x="2216728" y="402104"/>
                </a:cubicBezTo>
                <a:cubicBezTo>
                  <a:pt x="2177674" y="415122"/>
                  <a:pt x="2157186" y="415068"/>
                  <a:pt x="2133600" y="457522"/>
                </a:cubicBezTo>
                <a:cubicBezTo>
                  <a:pt x="2119415" y="483055"/>
                  <a:pt x="2105891" y="540650"/>
                  <a:pt x="2105891" y="540650"/>
                </a:cubicBezTo>
                <a:cubicBezTo>
                  <a:pt x="2101273" y="526795"/>
                  <a:pt x="2092037" y="513690"/>
                  <a:pt x="2092037" y="499086"/>
                </a:cubicBezTo>
                <a:cubicBezTo>
                  <a:pt x="2092037" y="475538"/>
                  <a:pt x="2111602" y="452658"/>
                  <a:pt x="2105891" y="429813"/>
                </a:cubicBezTo>
                <a:cubicBezTo>
                  <a:pt x="2101139" y="410805"/>
                  <a:pt x="2081455" y="397765"/>
                  <a:pt x="2064328" y="388250"/>
                </a:cubicBezTo>
                <a:cubicBezTo>
                  <a:pt x="2038795" y="374065"/>
                  <a:pt x="1981200" y="360541"/>
                  <a:pt x="1981200" y="360541"/>
                </a:cubicBezTo>
                <a:cubicBezTo>
                  <a:pt x="1967346" y="351304"/>
                  <a:pt x="1954853" y="339594"/>
                  <a:pt x="1939637" y="332831"/>
                </a:cubicBezTo>
                <a:cubicBezTo>
                  <a:pt x="1912946" y="320968"/>
                  <a:pt x="1856509" y="305122"/>
                  <a:pt x="1856509" y="305122"/>
                </a:cubicBezTo>
                <a:cubicBezTo>
                  <a:pt x="1838036" y="309740"/>
                  <a:pt x="1820132" y="318977"/>
                  <a:pt x="1801091" y="318977"/>
                </a:cubicBezTo>
                <a:cubicBezTo>
                  <a:pt x="1741171" y="318977"/>
                  <a:pt x="1733253" y="306078"/>
                  <a:pt x="1690255" y="277413"/>
                </a:cubicBezTo>
                <a:cubicBezTo>
                  <a:pt x="1685637" y="263559"/>
                  <a:pt x="1690857" y="237915"/>
                  <a:pt x="1676400" y="235850"/>
                </a:cubicBezTo>
                <a:cubicBezTo>
                  <a:pt x="1647486" y="231720"/>
                  <a:pt x="1620982" y="254323"/>
                  <a:pt x="1593273" y="263559"/>
                </a:cubicBezTo>
                <a:lnTo>
                  <a:pt x="1551709" y="277413"/>
                </a:lnTo>
                <a:cubicBezTo>
                  <a:pt x="1518492" y="177760"/>
                  <a:pt x="1569418" y="284496"/>
                  <a:pt x="1482437" y="249704"/>
                </a:cubicBezTo>
                <a:cubicBezTo>
                  <a:pt x="1468878" y="244280"/>
                  <a:pt x="1473200" y="221995"/>
                  <a:pt x="1468582" y="208141"/>
                </a:cubicBezTo>
                <a:cubicBezTo>
                  <a:pt x="1454727" y="212759"/>
                  <a:pt x="1438422" y="212872"/>
                  <a:pt x="1427018" y="221995"/>
                </a:cubicBezTo>
                <a:cubicBezTo>
                  <a:pt x="1414016" y="232397"/>
                  <a:pt x="1415960" y="263559"/>
                  <a:pt x="1399309" y="263559"/>
                </a:cubicBezTo>
                <a:cubicBezTo>
                  <a:pt x="1379716" y="263559"/>
                  <a:pt x="1374049" y="232863"/>
                  <a:pt x="1357746" y="221995"/>
                </a:cubicBezTo>
                <a:cubicBezTo>
                  <a:pt x="1345595" y="213894"/>
                  <a:pt x="1330037" y="212759"/>
                  <a:pt x="1316182" y="208141"/>
                </a:cubicBezTo>
                <a:cubicBezTo>
                  <a:pt x="1302327" y="198904"/>
                  <a:pt x="1291269" y="180431"/>
                  <a:pt x="1274618" y="180431"/>
                </a:cubicBezTo>
                <a:cubicBezTo>
                  <a:pt x="1257967" y="180431"/>
                  <a:pt x="1247948" y="200694"/>
                  <a:pt x="1233055" y="208141"/>
                </a:cubicBezTo>
                <a:cubicBezTo>
                  <a:pt x="1219993" y="214672"/>
                  <a:pt x="1205982" y="220184"/>
                  <a:pt x="1191491" y="221995"/>
                </a:cubicBezTo>
                <a:cubicBezTo>
                  <a:pt x="1131742" y="229464"/>
                  <a:pt x="1071418" y="231232"/>
                  <a:pt x="1011382" y="235850"/>
                </a:cubicBezTo>
                <a:cubicBezTo>
                  <a:pt x="997527" y="245086"/>
                  <a:pt x="978643" y="249439"/>
                  <a:pt x="969818" y="263559"/>
                </a:cubicBezTo>
                <a:cubicBezTo>
                  <a:pt x="954338" y="288327"/>
                  <a:pt x="942109" y="346686"/>
                  <a:pt x="942109" y="346686"/>
                </a:cubicBezTo>
                <a:cubicBezTo>
                  <a:pt x="996117" y="400694"/>
                  <a:pt x="969516" y="397149"/>
                  <a:pt x="1052946" y="374395"/>
                </a:cubicBezTo>
                <a:cubicBezTo>
                  <a:pt x="1081125" y="366710"/>
                  <a:pt x="1136073" y="346686"/>
                  <a:pt x="1136073" y="346686"/>
                </a:cubicBezTo>
                <a:cubicBezTo>
                  <a:pt x="1155675" y="353220"/>
                  <a:pt x="1215655" y="374395"/>
                  <a:pt x="1233055" y="374395"/>
                </a:cubicBezTo>
                <a:cubicBezTo>
                  <a:pt x="1256603" y="374395"/>
                  <a:pt x="1279237" y="365159"/>
                  <a:pt x="1302328" y="360541"/>
                </a:cubicBezTo>
                <a:cubicBezTo>
                  <a:pt x="1311564" y="346686"/>
                  <a:pt x="1328654" y="335571"/>
                  <a:pt x="1330037" y="318977"/>
                </a:cubicBezTo>
                <a:cubicBezTo>
                  <a:pt x="1333510" y="277302"/>
                  <a:pt x="1323057" y="235536"/>
                  <a:pt x="1316182" y="194286"/>
                </a:cubicBezTo>
                <a:cubicBezTo>
                  <a:pt x="1313781" y="179881"/>
                  <a:pt x="1312655" y="163049"/>
                  <a:pt x="1302328" y="152722"/>
                </a:cubicBezTo>
                <a:cubicBezTo>
                  <a:pt x="1292001" y="142395"/>
                  <a:pt x="1275169" y="141269"/>
                  <a:pt x="1260764" y="138868"/>
                </a:cubicBezTo>
                <a:cubicBezTo>
                  <a:pt x="1219514" y="131993"/>
                  <a:pt x="1177637" y="129631"/>
                  <a:pt x="1136073" y="125013"/>
                </a:cubicBezTo>
                <a:cubicBezTo>
                  <a:pt x="1154546" y="97304"/>
                  <a:pt x="1223799" y="33809"/>
                  <a:pt x="1191491" y="41886"/>
                </a:cubicBezTo>
                <a:lnTo>
                  <a:pt x="1080655" y="69595"/>
                </a:lnTo>
                <a:cubicBezTo>
                  <a:pt x="1062182" y="74213"/>
                  <a:pt x="1043301" y="77429"/>
                  <a:pt x="1025237" y="83450"/>
                </a:cubicBezTo>
                <a:cubicBezTo>
                  <a:pt x="1011382" y="88068"/>
                  <a:pt x="997715" y="93292"/>
                  <a:pt x="983673" y="97304"/>
                </a:cubicBezTo>
                <a:cubicBezTo>
                  <a:pt x="861897" y="132097"/>
                  <a:pt x="986347" y="91796"/>
                  <a:pt x="886691" y="125013"/>
                </a:cubicBezTo>
                <a:cubicBezTo>
                  <a:pt x="872837" y="120395"/>
                  <a:pt x="857894" y="118251"/>
                  <a:pt x="845128" y="111159"/>
                </a:cubicBezTo>
                <a:cubicBezTo>
                  <a:pt x="816016" y="94986"/>
                  <a:pt x="762000" y="55741"/>
                  <a:pt x="762000" y="55741"/>
                </a:cubicBezTo>
                <a:cubicBezTo>
                  <a:pt x="729673" y="60359"/>
                  <a:pt x="697147" y="63753"/>
                  <a:pt x="665018" y="69595"/>
                </a:cubicBezTo>
                <a:cubicBezTo>
                  <a:pt x="605476" y="80421"/>
                  <a:pt x="619961" y="82469"/>
                  <a:pt x="568037" y="97304"/>
                </a:cubicBezTo>
                <a:cubicBezTo>
                  <a:pt x="549728" y="102535"/>
                  <a:pt x="531091" y="106541"/>
                  <a:pt x="512618" y="111159"/>
                </a:cubicBezTo>
                <a:cubicBezTo>
                  <a:pt x="393505" y="190568"/>
                  <a:pt x="544211" y="95363"/>
                  <a:pt x="429491" y="152722"/>
                </a:cubicBezTo>
                <a:cubicBezTo>
                  <a:pt x="394538" y="170198"/>
                  <a:pt x="385990" y="182369"/>
                  <a:pt x="360218" y="208141"/>
                </a:cubicBezTo>
                <a:cubicBezTo>
                  <a:pt x="364836" y="221995"/>
                  <a:pt x="364950" y="238300"/>
                  <a:pt x="374073" y="249704"/>
                </a:cubicBezTo>
                <a:cubicBezTo>
                  <a:pt x="384475" y="262706"/>
                  <a:pt x="415637" y="260762"/>
                  <a:pt x="415637" y="277413"/>
                </a:cubicBezTo>
                <a:cubicBezTo>
                  <a:pt x="415637" y="294064"/>
                  <a:pt x="390227" y="301083"/>
                  <a:pt x="374073" y="305122"/>
                </a:cubicBezTo>
                <a:cubicBezTo>
                  <a:pt x="333502" y="315265"/>
                  <a:pt x="290946" y="314359"/>
                  <a:pt x="249382" y="318977"/>
                </a:cubicBezTo>
                <a:cubicBezTo>
                  <a:pt x="238299" y="352227"/>
                  <a:pt x="223521" y="368854"/>
                  <a:pt x="249382" y="402104"/>
                </a:cubicBezTo>
                <a:cubicBezTo>
                  <a:pt x="273440" y="433036"/>
                  <a:pt x="332509" y="485231"/>
                  <a:pt x="332509" y="485231"/>
                </a:cubicBezTo>
                <a:cubicBezTo>
                  <a:pt x="327891" y="499086"/>
                  <a:pt x="327778" y="515391"/>
                  <a:pt x="318655" y="526795"/>
                </a:cubicBezTo>
                <a:cubicBezTo>
                  <a:pt x="269249" y="588553"/>
                  <a:pt x="165344" y="545192"/>
                  <a:pt x="110837" y="540650"/>
                </a:cubicBezTo>
                <a:cubicBezTo>
                  <a:pt x="177123" y="441220"/>
                  <a:pt x="142707" y="481070"/>
                  <a:pt x="207818" y="415959"/>
                </a:cubicBezTo>
                <a:cubicBezTo>
                  <a:pt x="217055" y="425195"/>
                  <a:pt x="229686" y="431985"/>
                  <a:pt x="235528" y="443668"/>
                </a:cubicBezTo>
                <a:cubicBezTo>
                  <a:pt x="248590" y="469792"/>
                  <a:pt x="254001" y="499086"/>
                  <a:pt x="263237" y="526795"/>
                </a:cubicBezTo>
                <a:cubicBezTo>
                  <a:pt x="309795" y="666472"/>
                  <a:pt x="238758" y="449820"/>
                  <a:pt x="290946" y="623777"/>
                </a:cubicBezTo>
                <a:cubicBezTo>
                  <a:pt x="299339" y="651753"/>
                  <a:pt x="318655" y="706904"/>
                  <a:pt x="318655" y="706904"/>
                </a:cubicBezTo>
                <a:cubicBezTo>
                  <a:pt x="309419" y="720759"/>
                  <a:pt x="301606" y="735676"/>
                  <a:pt x="290946" y="748468"/>
                </a:cubicBezTo>
                <a:cubicBezTo>
                  <a:pt x="278403" y="763520"/>
                  <a:pt x="260250" y="773728"/>
                  <a:pt x="249382" y="790031"/>
                </a:cubicBezTo>
                <a:cubicBezTo>
                  <a:pt x="241281" y="802182"/>
                  <a:pt x="245855" y="821268"/>
                  <a:pt x="235528" y="831595"/>
                </a:cubicBezTo>
                <a:cubicBezTo>
                  <a:pt x="225201" y="841922"/>
                  <a:pt x="208285" y="842586"/>
                  <a:pt x="193964" y="845450"/>
                </a:cubicBezTo>
                <a:cubicBezTo>
                  <a:pt x="161943" y="851854"/>
                  <a:pt x="129309" y="854686"/>
                  <a:pt x="96982" y="859304"/>
                </a:cubicBezTo>
                <a:cubicBezTo>
                  <a:pt x="110837" y="868540"/>
                  <a:pt x="122597" y="882228"/>
                  <a:pt x="138546" y="887013"/>
                </a:cubicBezTo>
                <a:cubicBezTo>
                  <a:pt x="152210" y="891112"/>
                  <a:pt x="340147" y="913945"/>
                  <a:pt x="346364" y="914722"/>
                </a:cubicBezTo>
                <a:lnTo>
                  <a:pt x="221673" y="997850"/>
                </a:lnTo>
                <a:lnTo>
                  <a:pt x="180109" y="1025559"/>
                </a:lnTo>
                <a:cubicBezTo>
                  <a:pt x="177375" y="1029660"/>
                  <a:pt x="128656" y="1094839"/>
                  <a:pt x="138546" y="1108686"/>
                </a:cubicBezTo>
                <a:cubicBezTo>
                  <a:pt x="157902" y="1135785"/>
                  <a:pt x="221673" y="1164104"/>
                  <a:pt x="221673" y="1164104"/>
                </a:cubicBezTo>
                <a:cubicBezTo>
                  <a:pt x="222602" y="1165497"/>
                  <a:pt x="274708" y="1235760"/>
                  <a:pt x="263237" y="1247231"/>
                </a:cubicBezTo>
                <a:cubicBezTo>
                  <a:pt x="252910" y="1257558"/>
                  <a:pt x="235528" y="1237995"/>
                  <a:pt x="221673" y="1233377"/>
                </a:cubicBezTo>
                <a:cubicBezTo>
                  <a:pt x="212437" y="1219522"/>
                  <a:pt x="193964" y="1208464"/>
                  <a:pt x="193964" y="1191813"/>
                </a:cubicBezTo>
                <a:cubicBezTo>
                  <a:pt x="193964" y="1175162"/>
                  <a:pt x="211013" y="1163042"/>
                  <a:pt x="221673" y="1150250"/>
                </a:cubicBezTo>
                <a:cubicBezTo>
                  <a:pt x="240865" y="1127220"/>
                  <a:pt x="275953" y="1093798"/>
                  <a:pt x="304800" y="1080977"/>
                </a:cubicBezTo>
                <a:cubicBezTo>
                  <a:pt x="331491" y="1069114"/>
                  <a:pt x="387928" y="1053268"/>
                  <a:pt x="387928" y="1053268"/>
                </a:cubicBezTo>
                <a:cubicBezTo>
                  <a:pt x="284738" y="1122060"/>
                  <a:pt x="411470" y="1033649"/>
                  <a:pt x="304800" y="1122541"/>
                </a:cubicBezTo>
                <a:cubicBezTo>
                  <a:pt x="189059" y="1218992"/>
                  <a:pt x="343113" y="1070376"/>
                  <a:pt x="221673" y="1191813"/>
                </a:cubicBezTo>
                <a:cubicBezTo>
                  <a:pt x="217055" y="1205668"/>
                  <a:pt x="204954" y="1219056"/>
                  <a:pt x="207818" y="1233377"/>
                </a:cubicBezTo>
                <a:cubicBezTo>
                  <a:pt x="210380" y="1246186"/>
                  <a:pt x="227368" y="1250886"/>
                  <a:pt x="235528" y="1261086"/>
                </a:cubicBezTo>
                <a:cubicBezTo>
                  <a:pt x="245930" y="1274088"/>
                  <a:pt x="254001" y="1288795"/>
                  <a:pt x="263237" y="1302650"/>
                </a:cubicBezTo>
                <a:cubicBezTo>
                  <a:pt x="267855" y="1316504"/>
                  <a:pt x="277091" y="1329609"/>
                  <a:pt x="277091" y="1344213"/>
                </a:cubicBezTo>
                <a:cubicBezTo>
                  <a:pt x="277091" y="1358817"/>
                  <a:pt x="251086" y="1377676"/>
                  <a:pt x="263237" y="1385777"/>
                </a:cubicBezTo>
                <a:cubicBezTo>
                  <a:pt x="279080" y="1396339"/>
                  <a:pt x="300067" y="1376053"/>
                  <a:pt x="318655" y="1371922"/>
                </a:cubicBezTo>
                <a:cubicBezTo>
                  <a:pt x="418970" y="1349630"/>
                  <a:pt x="355218" y="1368972"/>
                  <a:pt x="429491" y="1344213"/>
                </a:cubicBezTo>
                <a:cubicBezTo>
                  <a:pt x="418223" y="1378018"/>
                  <a:pt x="414786" y="1400483"/>
                  <a:pt x="387928" y="1427341"/>
                </a:cubicBezTo>
                <a:cubicBezTo>
                  <a:pt x="376154" y="1439115"/>
                  <a:pt x="359156" y="1444390"/>
                  <a:pt x="346364" y="1455050"/>
                </a:cubicBezTo>
                <a:cubicBezTo>
                  <a:pt x="277176" y="1512705"/>
                  <a:pt x="336280" y="1486119"/>
                  <a:pt x="263237" y="1510468"/>
                </a:cubicBezTo>
                <a:cubicBezTo>
                  <a:pt x="325207" y="1603422"/>
                  <a:pt x="252205" y="1512349"/>
                  <a:pt x="332509" y="1565886"/>
                </a:cubicBezTo>
                <a:cubicBezTo>
                  <a:pt x="348812" y="1576755"/>
                  <a:pt x="359021" y="1594907"/>
                  <a:pt x="374073" y="1607450"/>
                </a:cubicBezTo>
                <a:cubicBezTo>
                  <a:pt x="386865" y="1618110"/>
                  <a:pt x="401782" y="1625923"/>
                  <a:pt x="415637" y="1635159"/>
                </a:cubicBezTo>
                <a:cubicBezTo>
                  <a:pt x="447964" y="1630541"/>
                  <a:pt x="480597" y="1627708"/>
                  <a:pt x="512618" y="1621304"/>
                </a:cubicBezTo>
                <a:cubicBezTo>
                  <a:pt x="526938" y="1618440"/>
                  <a:pt x="540014" y="1610992"/>
                  <a:pt x="554182" y="1607450"/>
                </a:cubicBezTo>
                <a:cubicBezTo>
                  <a:pt x="577027" y="1601739"/>
                  <a:pt x="600364" y="1598213"/>
                  <a:pt x="623455" y="1593595"/>
                </a:cubicBezTo>
                <a:cubicBezTo>
                  <a:pt x="641928" y="1598213"/>
                  <a:pt x="673642" y="1589141"/>
                  <a:pt x="678873" y="1607450"/>
                </a:cubicBezTo>
                <a:cubicBezTo>
                  <a:pt x="686897" y="1635534"/>
                  <a:pt x="660400" y="1662868"/>
                  <a:pt x="651164" y="1690577"/>
                </a:cubicBezTo>
                <a:lnTo>
                  <a:pt x="637309" y="1732141"/>
                </a:lnTo>
                <a:cubicBezTo>
                  <a:pt x="651164" y="1745995"/>
                  <a:pt x="659414" y="1771415"/>
                  <a:pt x="678873" y="1773704"/>
                </a:cubicBezTo>
                <a:cubicBezTo>
                  <a:pt x="753238" y="1782453"/>
                  <a:pt x="872874" y="1759844"/>
                  <a:pt x="955964" y="1745995"/>
                </a:cubicBezTo>
                <a:cubicBezTo>
                  <a:pt x="969819" y="1750613"/>
                  <a:pt x="990997" y="1746788"/>
                  <a:pt x="997528" y="1759850"/>
                </a:cubicBezTo>
                <a:lnTo>
                  <a:pt x="955964" y="1842977"/>
                </a:lnTo>
                <a:cubicBezTo>
                  <a:pt x="949433" y="1856039"/>
                  <a:pt x="927505" y="1884541"/>
                  <a:pt x="942109" y="1884541"/>
                </a:cubicBezTo>
                <a:cubicBezTo>
                  <a:pt x="958760" y="1884541"/>
                  <a:pt x="959416" y="1855979"/>
                  <a:pt x="969818" y="1842977"/>
                </a:cubicBezTo>
                <a:cubicBezTo>
                  <a:pt x="977978" y="1832777"/>
                  <a:pt x="988291" y="1824504"/>
                  <a:pt x="997528" y="1815268"/>
                </a:cubicBezTo>
                <a:cubicBezTo>
                  <a:pt x="1004686" y="1793793"/>
                  <a:pt x="1018351" y="1732141"/>
                  <a:pt x="1052946" y="1732141"/>
                </a:cubicBezTo>
                <a:cubicBezTo>
                  <a:pt x="1069597" y="1732141"/>
                  <a:pt x="1071419" y="1759850"/>
                  <a:pt x="1080655" y="1773704"/>
                </a:cubicBezTo>
                <a:cubicBezTo>
                  <a:pt x="1111954" y="1867607"/>
                  <a:pt x="1080655" y="1753051"/>
                  <a:pt x="1080655" y="1912250"/>
                </a:cubicBezTo>
                <a:cubicBezTo>
                  <a:pt x="1080655" y="1949483"/>
                  <a:pt x="1089891" y="1986141"/>
                  <a:pt x="1094509" y="2023086"/>
                </a:cubicBezTo>
                <a:cubicBezTo>
                  <a:pt x="1108364" y="2013850"/>
                  <a:pt x="1123281" y="2006037"/>
                  <a:pt x="1136073" y="1995377"/>
                </a:cubicBezTo>
                <a:cubicBezTo>
                  <a:pt x="1182032" y="1957078"/>
                  <a:pt x="1167605" y="1951901"/>
                  <a:pt x="1219200" y="1926104"/>
                </a:cubicBezTo>
                <a:cubicBezTo>
                  <a:pt x="1232262" y="1919573"/>
                  <a:pt x="1246909" y="1916868"/>
                  <a:pt x="1260764" y="1912250"/>
                </a:cubicBezTo>
                <a:cubicBezTo>
                  <a:pt x="1265382" y="1935341"/>
                  <a:pt x="1268907" y="1958677"/>
                  <a:pt x="1274618" y="1981522"/>
                </a:cubicBezTo>
                <a:cubicBezTo>
                  <a:pt x="1278160" y="1995690"/>
                  <a:pt x="1278146" y="2012759"/>
                  <a:pt x="1288473" y="2023086"/>
                </a:cubicBezTo>
                <a:cubicBezTo>
                  <a:pt x="1298800" y="2033413"/>
                  <a:pt x="1316182" y="2032323"/>
                  <a:pt x="1330037" y="2036941"/>
                </a:cubicBezTo>
                <a:cubicBezTo>
                  <a:pt x="1343891" y="2027704"/>
                  <a:pt x="1360635" y="2021762"/>
                  <a:pt x="1371600" y="2009231"/>
                </a:cubicBezTo>
                <a:cubicBezTo>
                  <a:pt x="1393529" y="1984168"/>
                  <a:pt x="1403469" y="1949652"/>
                  <a:pt x="1427018" y="1926104"/>
                </a:cubicBezTo>
                <a:lnTo>
                  <a:pt x="1454728" y="1898395"/>
                </a:lnTo>
                <a:cubicBezTo>
                  <a:pt x="1475174" y="1929064"/>
                  <a:pt x="1491997" y="1960187"/>
                  <a:pt x="1524000" y="1981522"/>
                </a:cubicBezTo>
                <a:cubicBezTo>
                  <a:pt x="1536151" y="1989623"/>
                  <a:pt x="1551709" y="1990759"/>
                  <a:pt x="1565564" y="1995377"/>
                </a:cubicBezTo>
                <a:cubicBezTo>
                  <a:pt x="1570182" y="1981522"/>
                  <a:pt x="1573665" y="1967236"/>
                  <a:pt x="1579418" y="1953813"/>
                </a:cubicBezTo>
                <a:cubicBezTo>
                  <a:pt x="1587554" y="1934830"/>
                  <a:pt x="1600597" y="1917988"/>
                  <a:pt x="1607128" y="1898395"/>
                </a:cubicBezTo>
                <a:cubicBezTo>
                  <a:pt x="1619171" y="1862267"/>
                  <a:pt x="1634837" y="1787559"/>
                  <a:pt x="1634837" y="1787559"/>
                </a:cubicBezTo>
                <a:cubicBezTo>
                  <a:pt x="1678412" y="1802084"/>
                  <a:pt x="1688313" y="1798499"/>
                  <a:pt x="1717964" y="1842977"/>
                </a:cubicBezTo>
                <a:cubicBezTo>
                  <a:pt x="1726065" y="1855128"/>
                  <a:pt x="1727200" y="1870686"/>
                  <a:pt x="1731818" y="1884541"/>
                </a:cubicBezTo>
                <a:cubicBezTo>
                  <a:pt x="1727200" y="1898395"/>
                  <a:pt x="1709202" y="1914421"/>
                  <a:pt x="1717964" y="1926104"/>
                </a:cubicBezTo>
                <a:cubicBezTo>
                  <a:pt x="1729389" y="1941337"/>
                  <a:pt x="1754532" y="1937266"/>
                  <a:pt x="1773382" y="1939959"/>
                </a:cubicBezTo>
                <a:cubicBezTo>
                  <a:pt x="1819328" y="1946523"/>
                  <a:pt x="1865746" y="1949195"/>
                  <a:pt x="1911928" y="1953813"/>
                </a:cubicBezTo>
                <a:cubicBezTo>
                  <a:pt x="1938278" y="1959083"/>
                  <a:pt x="1994362" y="1982215"/>
                  <a:pt x="2022764" y="1953813"/>
                </a:cubicBezTo>
                <a:cubicBezTo>
                  <a:pt x="2046312" y="1930265"/>
                  <a:pt x="2078182" y="1870686"/>
                  <a:pt x="2078182" y="1870686"/>
                </a:cubicBezTo>
                <a:cubicBezTo>
                  <a:pt x="2092037" y="1875304"/>
                  <a:pt x="2108342" y="1875418"/>
                  <a:pt x="2119746" y="1884541"/>
                </a:cubicBezTo>
                <a:cubicBezTo>
                  <a:pt x="2132748" y="1894943"/>
                  <a:pt x="2135681" y="1914330"/>
                  <a:pt x="2147455" y="1926104"/>
                </a:cubicBezTo>
                <a:cubicBezTo>
                  <a:pt x="2159229" y="1937878"/>
                  <a:pt x="2175164" y="1944577"/>
                  <a:pt x="2189018" y="1953813"/>
                </a:cubicBezTo>
                <a:cubicBezTo>
                  <a:pt x="2251184" y="1891650"/>
                  <a:pt x="2185621" y="1965471"/>
                  <a:pt x="2230582" y="1884541"/>
                </a:cubicBezTo>
                <a:cubicBezTo>
                  <a:pt x="2253359" y="1843542"/>
                  <a:pt x="2288050" y="1790583"/>
                  <a:pt x="2327564" y="1759850"/>
                </a:cubicBezTo>
                <a:cubicBezTo>
                  <a:pt x="2353851" y="1739404"/>
                  <a:pt x="2379098" y="1714962"/>
                  <a:pt x="2410691" y="1704431"/>
                </a:cubicBezTo>
                <a:lnTo>
                  <a:pt x="2493818" y="1676722"/>
                </a:lnTo>
                <a:cubicBezTo>
                  <a:pt x="2503055" y="1667486"/>
                  <a:pt x="2521528" y="1662075"/>
                  <a:pt x="2521528" y="1649013"/>
                </a:cubicBezTo>
                <a:cubicBezTo>
                  <a:pt x="2521528" y="1610931"/>
                  <a:pt x="2501286" y="1575520"/>
                  <a:pt x="2493818" y="1538177"/>
                </a:cubicBezTo>
                <a:cubicBezTo>
                  <a:pt x="2489200" y="1515086"/>
                  <a:pt x="2483294" y="1492216"/>
                  <a:pt x="2479964" y="1468904"/>
                </a:cubicBezTo>
                <a:cubicBezTo>
                  <a:pt x="2474050" y="1427505"/>
                  <a:pt x="2474311" y="1385220"/>
                  <a:pt x="2466109" y="1344213"/>
                </a:cubicBezTo>
                <a:cubicBezTo>
                  <a:pt x="2460381" y="1315572"/>
                  <a:pt x="2438400" y="1261086"/>
                  <a:pt x="2438400" y="1261086"/>
                </a:cubicBezTo>
                <a:cubicBezTo>
                  <a:pt x="2443018" y="1214904"/>
                  <a:pt x="2441819" y="1167764"/>
                  <a:pt x="2452255" y="1122541"/>
                </a:cubicBezTo>
                <a:cubicBezTo>
                  <a:pt x="2455999" y="1106316"/>
                  <a:pt x="2487411" y="1095870"/>
                  <a:pt x="2479964" y="1080977"/>
                </a:cubicBezTo>
                <a:cubicBezTo>
                  <a:pt x="2471449" y="1063946"/>
                  <a:pt x="2443019" y="1071740"/>
                  <a:pt x="2424546" y="1067122"/>
                </a:cubicBezTo>
                <a:cubicBezTo>
                  <a:pt x="2429164" y="1016322"/>
                  <a:pt x="2438400" y="965731"/>
                  <a:pt x="2438400" y="914722"/>
                </a:cubicBezTo>
                <a:cubicBezTo>
                  <a:pt x="2438400" y="808831"/>
                  <a:pt x="2450830" y="771696"/>
                  <a:pt x="2396837" y="706904"/>
                </a:cubicBezTo>
                <a:cubicBezTo>
                  <a:pt x="2384294" y="691852"/>
                  <a:pt x="2371576" y="676209"/>
                  <a:pt x="2355273" y="665341"/>
                </a:cubicBezTo>
                <a:cubicBezTo>
                  <a:pt x="2343122" y="657240"/>
                  <a:pt x="2327564" y="656104"/>
                  <a:pt x="2313709" y="651486"/>
                </a:cubicBezTo>
                <a:cubicBezTo>
                  <a:pt x="2304473" y="637631"/>
                  <a:pt x="2288737" y="626347"/>
                  <a:pt x="2286000" y="609922"/>
                </a:cubicBezTo>
                <a:cubicBezTo>
                  <a:pt x="2280272" y="575551"/>
                  <a:pt x="2324116" y="544098"/>
                  <a:pt x="2341418" y="526795"/>
                </a:cubicBezTo>
                <a:cubicBezTo>
                  <a:pt x="2318328" y="457522"/>
                  <a:pt x="2341418" y="489849"/>
                  <a:pt x="2244437" y="457522"/>
                </a:cubicBezTo>
                <a:lnTo>
                  <a:pt x="2202873" y="443668"/>
                </a:lnTo>
                <a:cubicBezTo>
                  <a:pt x="2175164" y="425195"/>
                  <a:pt x="2130277" y="419843"/>
                  <a:pt x="2119746" y="388250"/>
                </a:cubicBezTo>
                <a:cubicBezTo>
                  <a:pt x="2104722" y="343180"/>
                  <a:pt x="2113371" y="340774"/>
                  <a:pt x="2064328" y="318977"/>
                </a:cubicBezTo>
                <a:cubicBezTo>
                  <a:pt x="1980543" y="281739"/>
                  <a:pt x="1941343" y="285995"/>
                  <a:pt x="1842655" y="277413"/>
                </a:cubicBezTo>
                <a:cubicBezTo>
                  <a:pt x="1528703" y="250113"/>
                  <a:pt x="1786389" y="277320"/>
                  <a:pt x="1537855" y="249704"/>
                </a:cubicBezTo>
                <a:cubicBezTo>
                  <a:pt x="1414634" y="172691"/>
                  <a:pt x="1468350" y="194208"/>
                  <a:pt x="1385455" y="166577"/>
                </a:cubicBezTo>
                <a:cubicBezTo>
                  <a:pt x="1339348" y="178103"/>
                  <a:pt x="1308941" y="194107"/>
                  <a:pt x="1260764" y="166577"/>
                </a:cubicBezTo>
                <a:cubicBezTo>
                  <a:pt x="1246307" y="158316"/>
                  <a:pt x="1243715" y="137805"/>
                  <a:pt x="1233055" y="125013"/>
                </a:cubicBezTo>
                <a:cubicBezTo>
                  <a:pt x="1220512" y="109961"/>
                  <a:pt x="1205346" y="97304"/>
                  <a:pt x="1191491" y="83450"/>
                </a:cubicBezTo>
                <a:cubicBezTo>
                  <a:pt x="1182255" y="101923"/>
                  <a:pt x="1171918" y="119885"/>
                  <a:pt x="1163782" y="138868"/>
                </a:cubicBezTo>
                <a:cubicBezTo>
                  <a:pt x="1158029" y="152291"/>
                  <a:pt x="1139602" y="190757"/>
                  <a:pt x="1149928" y="180431"/>
                </a:cubicBezTo>
                <a:lnTo>
                  <a:pt x="1177637" y="152722"/>
                </a:lnTo>
              </a:path>
            </a:pathLst>
          </a:cu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006" y="3733800"/>
            <a:ext cx="910661" cy="843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0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Oscillations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230994" y="1040630"/>
            <a:ext cx="2268168" cy="2280722"/>
            <a:chOff x="1419837" y="1024643"/>
            <a:chExt cx="2108717" cy="2120388"/>
          </a:xfrm>
        </p:grpSpPr>
        <p:sp>
          <p:nvSpPr>
            <p:cNvPr id="196" name="Oval 195"/>
            <p:cNvSpPr/>
            <p:nvPr/>
          </p:nvSpPr>
          <p:spPr>
            <a:xfrm>
              <a:off x="1528219" y="1138007"/>
              <a:ext cx="1894169" cy="1894169"/>
            </a:xfrm>
            <a:prstGeom prst="ellipse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7" name="Straight Arrow Connector 196"/>
            <p:cNvCxnSpPr/>
            <p:nvPr/>
          </p:nvCxnSpPr>
          <p:spPr>
            <a:xfrm flipV="1">
              <a:off x="3145036" y="2372095"/>
              <a:ext cx="0" cy="390252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Arrow Connector 197"/>
            <p:cNvCxnSpPr/>
            <p:nvPr/>
          </p:nvCxnSpPr>
          <p:spPr>
            <a:xfrm flipV="1">
              <a:off x="3148484" y="1024643"/>
              <a:ext cx="0" cy="390252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Arrow Connector 198"/>
            <p:cNvCxnSpPr/>
            <p:nvPr/>
          </p:nvCxnSpPr>
          <p:spPr>
            <a:xfrm>
              <a:off x="1808675" y="1400573"/>
              <a:ext cx="0" cy="390252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/>
            <p:cNvCxnSpPr/>
            <p:nvPr/>
          </p:nvCxnSpPr>
          <p:spPr>
            <a:xfrm>
              <a:off x="1801778" y="2754779"/>
              <a:ext cx="0" cy="390252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Arrow Connector 200"/>
            <p:cNvCxnSpPr/>
            <p:nvPr/>
          </p:nvCxnSpPr>
          <p:spPr>
            <a:xfrm>
              <a:off x="1799084" y="2755540"/>
              <a:ext cx="390252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/>
            <p:cNvCxnSpPr/>
            <p:nvPr/>
          </p:nvCxnSpPr>
          <p:spPr>
            <a:xfrm>
              <a:off x="3138302" y="2753665"/>
              <a:ext cx="390252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Arrow Connector 202"/>
            <p:cNvCxnSpPr/>
            <p:nvPr/>
          </p:nvCxnSpPr>
          <p:spPr>
            <a:xfrm flipH="1">
              <a:off x="1419837" y="1404985"/>
              <a:ext cx="388838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Arrow Connector 203"/>
            <p:cNvCxnSpPr/>
            <p:nvPr/>
          </p:nvCxnSpPr>
          <p:spPr>
            <a:xfrm flipH="1">
              <a:off x="2759646" y="1417972"/>
              <a:ext cx="388838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Arrow Connector 204"/>
            <p:cNvCxnSpPr/>
            <p:nvPr/>
          </p:nvCxnSpPr>
          <p:spPr>
            <a:xfrm flipH="1">
              <a:off x="1425149" y="1397087"/>
              <a:ext cx="390252" cy="390252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Arrow Connector 205"/>
            <p:cNvCxnSpPr/>
            <p:nvPr/>
          </p:nvCxnSpPr>
          <p:spPr>
            <a:xfrm flipH="1" flipV="1">
              <a:off x="2762854" y="1035610"/>
              <a:ext cx="390252" cy="390252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Arrow Connector 206"/>
            <p:cNvCxnSpPr/>
            <p:nvPr/>
          </p:nvCxnSpPr>
          <p:spPr>
            <a:xfrm>
              <a:off x="1795044" y="2747460"/>
              <a:ext cx="390252" cy="390252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Arrow Connector 207"/>
            <p:cNvCxnSpPr/>
            <p:nvPr/>
          </p:nvCxnSpPr>
          <p:spPr>
            <a:xfrm flipV="1">
              <a:off x="3135609" y="2373509"/>
              <a:ext cx="390252" cy="390252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9" name="Group 208"/>
            <p:cNvGrpSpPr/>
            <p:nvPr/>
          </p:nvGrpSpPr>
          <p:grpSpPr>
            <a:xfrm>
              <a:off x="3265831" y="2000043"/>
              <a:ext cx="245890" cy="546621"/>
              <a:chOff x="7042192" y="3362713"/>
              <a:chExt cx="530054" cy="1178325"/>
            </a:xfrm>
          </p:grpSpPr>
          <p:sp>
            <p:nvSpPr>
              <p:cNvPr id="210" name="Oval 209"/>
              <p:cNvSpPr/>
              <p:nvPr/>
            </p:nvSpPr>
            <p:spPr>
              <a:xfrm>
                <a:off x="7042192" y="4176079"/>
                <a:ext cx="364959" cy="364959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20000"/>
                    </a:schemeClr>
                  </a:gs>
                  <a:gs pos="80000">
                    <a:schemeClr val="accent6">
                      <a:shade val="93000"/>
                      <a:satMod val="130000"/>
                      <a:alpha val="20000"/>
                    </a:schemeClr>
                  </a:gs>
                  <a:gs pos="100000">
                    <a:schemeClr val="accent6">
                      <a:shade val="94000"/>
                      <a:satMod val="135000"/>
                      <a:alpha val="20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Oval 210"/>
              <p:cNvSpPr/>
              <p:nvPr/>
            </p:nvSpPr>
            <p:spPr>
              <a:xfrm>
                <a:off x="7112232" y="3972737"/>
                <a:ext cx="364959" cy="364959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40000"/>
                    </a:schemeClr>
                  </a:gs>
                  <a:gs pos="80000">
                    <a:schemeClr val="accent6">
                      <a:shade val="93000"/>
                      <a:satMod val="130000"/>
                      <a:alpha val="40000"/>
                    </a:schemeClr>
                  </a:gs>
                  <a:gs pos="100000">
                    <a:schemeClr val="accent6">
                      <a:shade val="94000"/>
                      <a:satMod val="135000"/>
                      <a:alpha val="40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Oval 211"/>
              <p:cNvSpPr/>
              <p:nvPr/>
            </p:nvSpPr>
            <p:spPr>
              <a:xfrm>
                <a:off x="7155476" y="3783304"/>
                <a:ext cx="364959" cy="364959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60000"/>
                    </a:schemeClr>
                  </a:gs>
                  <a:gs pos="80000">
                    <a:schemeClr val="accent6">
                      <a:shade val="93000"/>
                      <a:satMod val="130000"/>
                      <a:alpha val="60000"/>
                    </a:schemeClr>
                  </a:gs>
                  <a:gs pos="100000">
                    <a:schemeClr val="accent6">
                      <a:shade val="94000"/>
                      <a:satMod val="135000"/>
                      <a:alpha val="60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Oval 212"/>
              <p:cNvSpPr/>
              <p:nvPr/>
            </p:nvSpPr>
            <p:spPr>
              <a:xfrm>
                <a:off x="7194042" y="3581482"/>
                <a:ext cx="364959" cy="364959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80000"/>
                    </a:schemeClr>
                  </a:gs>
                  <a:gs pos="80000">
                    <a:schemeClr val="accent6">
                      <a:shade val="93000"/>
                      <a:satMod val="130000"/>
                      <a:alpha val="80000"/>
                    </a:schemeClr>
                  </a:gs>
                  <a:gs pos="100000">
                    <a:schemeClr val="accent6">
                      <a:shade val="94000"/>
                      <a:satMod val="135000"/>
                      <a:alpha val="80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Oval 213"/>
              <p:cNvSpPr/>
              <p:nvPr/>
            </p:nvSpPr>
            <p:spPr>
              <a:xfrm>
                <a:off x="7207287" y="3362713"/>
                <a:ext cx="364959" cy="364959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67" name="TextBox 266"/>
          <p:cNvSpPr txBox="1"/>
          <p:nvPr/>
        </p:nvSpPr>
        <p:spPr>
          <a:xfrm>
            <a:off x="4811266" y="636104"/>
            <a:ext cx="41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Nullcline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angles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728253" y="1093305"/>
            <a:ext cx="2362348" cy="2228048"/>
            <a:chOff x="858014" y="3798332"/>
            <a:chExt cx="2892442" cy="2728005"/>
          </a:xfrm>
        </p:grpSpPr>
        <p:grpSp>
          <p:nvGrpSpPr>
            <p:cNvPr id="173" name="Group 172"/>
            <p:cNvGrpSpPr/>
            <p:nvPr/>
          </p:nvGrpSpPr>
          <p:grpSpPr>
            <a:xfrm rot="18900000">
              <a:off x="858014" y="3949092"/>
              <a:ext cx="2892442" cy="2569106"/>
              <a:chOff x="1229579" y="898175"/>
              <a:chExt cx="5980686" cy="5312125"/>
            </a:xfrm>
          </p:grpSpPr>
          <p:cxnSp>
            <p:nvCxnSpPr>
              <p:cNvPr id="194" name="Straight Connector 193"/>
              <p:cNvCxnSpPr/>
              <p:nvPr/>
            </p:nvCxnSpPr>
            <p:spPr>
              <a:xfrm>
                <a:off x="4343400" y="898175"/>
                <a:ext cx="0" cy="5312125"/>
              </a:xfrm>
              <a:prstGeom prst="line">
                <a:avLst/>
              </a:prstGeom>
              <a:ln w="38100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 flipH="1">
                <a:off x="1229579" y="3628371"/>
                <a:ext cx="5980686" cy="0"/>
              </a:xfrm>
              <a:prstGeom prst="line">
                <a:avLst/>
              </a:prstGeom>
              <a:ln w="38100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251" name="Group 250"/>
            <p:cNvGrpSpPr/>
            <p:nvPr/>
          </p:nvGrpSpPr>
          <p:grpSpPr>
            <a:xfrm>
              <a:off x="2237866" y="3844676"/>
              <a:ext cx="422081" cy="418128"/>
              <a:chOff x="5453361" y="1785277"/>
              <a:chExt cx="857475" cy="849445"/>
            </a:xfrm>
          </p:grpSpPr>
          <p:cxnSp>
            <p:nvCxnSpPr>
              <p:cNvPr id="252" name="Straight Arrow Connector 251"/>
              <p:cNvCxnSpPr/>
              <p:nvPr/>
            </p:nvCxnSpPr>
            <p:spPr>
              <a:xfrm>
                <a:off x="6291561" y="1793474"/>
                <a:ext cx="0" cy="841248"/>
              </a:xfrm>
              <a:prstGeom prst="straightConnector1">
                <a:avLst/>
              </a:prstGeom>
              <a:ln w="57150">
                <a:solidFill>
                  <a:srgbClr val="FFFF00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Arrow Connector 252"/>
              <p:cNvCxnSpPr/>
              <p:nvPr/>
            </p:nvCxnSpPr>
            <p:spPr>
              <a:xfrm flipH="1">
                <a:off x="5453361" y="1802986"/>
                <a:ext cx="838200" cy="0"/>
              </a:xfrm>
              <a:prstGeom prst="straightConnector1">
                <a:avLst/>
              </a:prstGeom>
              <a:ln w="57150">
                <a:solidFill>
                  <a:srgbClr val="00FFFF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Arrow Connector 253"/>
              <p:cNvCxnSpPr/>
              <p:nvPr/>
            </p:nvCxnSpPr>
            <p:spPr>
              <a:xfrm flipH="1">
                <a:off x="5469588" y="1785277"/>
                <a:ext cx="841248" cy="841248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5" name="Group 254"/>
            <p:cNvGrpSpPr/>
            <p:nvPr/>
          </p:nvGrpSpPr>
          <p:grpSpPr>
            <a:xfrm>
              <a:off x="3309359" y="4951759"/>
              <a:ext cx="426913" cy="420228"/>
              <a:chOff x="5451090" y="4506876"/>
              <a:chExt cx="867293" cy="853712"/>
            </a:xfrm>
          </p:grpSpPr>
          <p:cxnSp>
            <p:nvCxnSpPr>
              <p:cNvPr id="256" name="Straight Arrow Connector 255"/>
              <p:cNvCxnSpPr/>
              <p:nvPr/>
            </p:nvCxnSpPr>
            <p:spPr>
              <a:xfrm flipV="1">
                <a:off x="6296352" y="4506876"/>
                <a:ext cx="0" cy="841248"/>
              </a:xfrm>
              <a:prstGeom prst="straightConnector1">
                <a:avLst/>
              </a:prstGeom>
              <a:ln w="57150">
                <a:solidFill>
                  <a:srgbClr val="FFFF00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Straight Arrow Connector 256"/>
              <p:cNvCxnSpPr/>
              <p:nvPr/>
            </p:nvCxnSpPr>
            <p:spPr>
              <a:xfrm flipH="1">
                <a:off x="5451090" y="5342874"/>
                <a:ext cx="838200" cy="0"/>
              </a:xfrm>
              <a:prstGeom prst="straightConnector1">
                <a:avLst/>
              </a:prstGeom>
              <a:ln w="57150">
                <a:solidFill>
                  <a:srgbClr val="00FFFF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Arrow Connector 257"/>
              <p:cNvCxnSpPr/>
              <p:nvPr/>
            </p:nvCxnSpPr>
            <p:spPr>
              <a:xfrm flipH="1" flipV="1">
                <a:off x="5477135" y="4519340"/>
                <a:ext cx="841248" cy="841248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9" name="Group 258"/>
            <p:cNvGrpSpPr/>
            <p:nvPr/>
          </p:nvGrpSpPr>
          <p:grpSpPr>
            <a:xfrm>
              <a:off x="1039513" y="5061486"/>
              <a:ext cx="422783" cy="425954"/>
              <a:chOff x="2725545" y="1782896"/>
              <a:chExt cx="858903" cy="865344"/>
            </a:xfrm>
          </p:grpSpPr>
          <p:cxnSp>
            <p:nvCxnSpPr>
              <p:cNvPr id="260" name="Straight Arrow Connector 259"/>
              <p:cNvCxnSpPr/>
              <p:nvPr/>
            </p:nvCxnSpPr>
            <p:spPr>
              <a:xfrm>
                <a:off x="2743200" y="1806992"/>
                <a:ext cx="0" cy="841248"/>
              </a:xfrm>
              <a:prstGeom prst="straightConnector1">
                <a:avLst/>
              </a:prstGeom>
              <a:ln w="57150">
                <a:solidFill>
                  <a:srgbClr val="FFFF00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Arrow Connector 260"/>
              <p:cNvCxnSpPr/>
              <p:nvPr/>
            </p:nvCxnSpPr>
            <p:spPr>
              <a:xfrm>
                <a:off x="2743200" y="1797021"/>
                <a:ext cx="841248" cy="0"/>
              </a:xfrm>
              <a:prstGeom prst="straightConnector1">
                <a:avLst/>
              </a:prstGeom>
              <a:ln w="57150">
                <a:solidFill>
                  <a:srgbClr val="00FFFF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Arrow Connector 261"/>
              <p:cNvCxnSpPr/>
              <p:nvPr/>
            </p:nvCxnSpPr>
            <p:spPr>
              <a:xfrm>
                <a:off x="2725545" y="1782896"/>
                <a:ext cx="841248" cy="841248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3" name="Group 262"/>
            <p:cNvGrpSpPr/>
            <p:nvPr/>
          </p:nvGrpSpPr>
          <p:grpSpPr>
            <a:xfrm>
              <a:off x="2354639" y="6098339"/>
              <a:ext cx="424522" cy="427998"/>
              <a:chOff x="2725545" y="4488738"/>
              <a:chExt cx="862434" cy="869496"/>
            </a:xfrm>
          </p:grpSpPr>
          <p:cxnSp>
            <p:nvCxnSpPr>
              <p:cNvPr id="264" name="Straight Arrow Connector 263"/>
              <p:cNvCxnSpPr/>
              <p:nvPr/>
            </p:nvCxnSpPr>
            <p:spPr>
              <a:xfrm flipV="1">
                <a:off x="2746731" y="4488738"/>
                <a:ext cx="0" cy="841248"/>
              </a:xfrm>
              <a:prstGeom prst="straightConnector1">
                <a:avLst/>
              </a:prstGeom>
              <a:ln w="57150">
                <a:solidFill>
                  <a:srgbClr val="FFFF00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Arrow Connector 264"/>
              <p:cNvCxnSpPr/>
              <p:nvPr/>
            </p:nvCxnSpPr>
            <p:spPr>
              <a:xfrm>
                <a:off x="2746731" y="5338849"/>
                <a:ext cx="841248" cy="0"/>
              </a:xfrm>
              <a:prstGeom prst="straightConnector1">
                <a:avLst/>
              </a:prstGeom>
              <a:ln w="57150">
                <a:solidFill>
                  <a:srgbClr val="00FFFF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Arrow Connector 265"/>
              <p:cNvCxnSpPr/>
              <p:nvPr/>
            </p:nvCxnSpPr>
            <p:spPr>
              <a:xfrm flipV="1">
                <a:off x="2725545" y="4516986"/>
                <a:ext cx="841248" cy="841248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8" name="Group 267"/>
            <p:cNvGrpSpPr/>
            <p:nvPr/>
          </p:nvGrpSpPr>
          <p:grpSpPr>
            <a:xfrm>
              <a:off x="1968229" y="3798332"/>
              <a:ext cx="755065" cy="1515688"/>
              <a:chOff x="3583504" y="1034150"/>
              <a:chExt cx="1404817" cy="2819974"/>
            </a:xfrm>
          </p:grpSpPr>
          <p:sp>
            <p:nvSpPr>
              <p:cNvPr id="269" name="Freeform 268"/>
              <p:cNvSpPr/>
              <p:nvPr/>
            </p:nvSpPr>
            <p:spPr>
              <a:xfrm rot="450387">
                <a:off x="3583504" y="1123669"/>
                <a:ext cx="1048476" cy="2730455"/>
              </a:xfrm>
              <a:custGeom>
                <a:avLst/>
                <a:gdLst>
                  <a:gd name="connsiteX0" fmla="*/ 872874 w 1938300"/>
                  <a:gd name="connsiteY0" fmla="*/ 1773381 h 2813059"/>
                  <a:gd name="connsiteX1" fmla="*/ 1233092 w 1938300"/>
                  <a:gd name="connsiteY1" fmla="*/ 1385454 h 2813059"/>
                  <a:gd name="connsiteX2" fmla="*/ 1773420 w 1938300"/>
                  <a:gd name="connsiteY2" fmla="*/ 1690254 h 2813059"/>
                  <a:gd name="connsiteX3" fmla="*/ 1898111 w 1938300"/>
                  <a:gd name="connsiteY3" fmla="*/ 2313709 h 2813059"/>
                  <a:gd name="connsiteX4" fmla="*/ 1149965 w 1938300"/>
                  <a:gd name="connsiteY4" fmla="*/ 2798618 h 2813059"/>
                  <a:gd name="connsiteX5" fmla="*/ 38 w 1938300"/>
                  <a:gd name="connsiteY5" fmla="*/ 1745672 h 2813059"/>
                  <a:gd name="connsiteX6" fmla="*/ 1108401 w 1938300"/>
                  <a:gd name="connsiteY6" fmla="*/ 0 h 2813059"/>
                  <a:gd name="connsiteX0" fmla="*/ 831313 w 1896739"/>
                  <a:gd name="connsiteY0" fmla="*/ 1773381 h 2820500"/>
                  <a:gd name="connsiteX1" fmla="*/ 1191531 w 1896739"/>
                  <a:gd name="connsiteY1" fmla="*/ 1385454 h 2820500"/>
                  <a:gd name="connsiteX2" fmla="*/ 1731859 w 1896739"/>
                  <a:gd name="connsiteY2" fmla="*/ 1690254 h 2820500"/>
                  <a:gd name="connsiteX3" fmla="*/ 1856550 w 1896739"/>
                  <a:gd name="connsiteY3" fmla="*/ 2313709 h 2820500"/>
                  <a:gd name="connsiteX4" fmla="*/ 1108404 w 1896739"/>
                  <a:gd name="connsiteY4" fmla="*/ 2798618 h 2820500"/>
                  <a:gd name="connsiteX5" fmla="*/ 41 w 1896739"/>
                  <a:gd name="connsiteY5" fmla="*/ 1579418 h 2820500"/>
                  <a:gd name="connsiteX6" fmla="*/ 1066840 w 1896739"/>
                  <a:gd name="connsiteY6" fmla="*/ 0 h 2820500"/>
                  <a:gd name="connsiteX0" fmla="*/ 836138 w 1929779"/>
                  <a:gd name="connsiteY0" fmla="*/ 1773381 h 2688185"/>
                  <a:gd name="connsiteX1" fmla="*/ 1196356 w 1929779"/>
                  <a:gd name="connsiteY1" fmla="*/ 1385454 h 2688185"/>
                  <a:gd name="connsiteX2" fmla="*/ 1736684 w 1929779"/>
                  <a:gd name="connsiteY2" fmla="*/ 1690254 h 2688185"/>
                  <a:gd name="connsiteX3" fmla="*/ 1861375 w 1929779"/>
                  <a:gd name="connsiteY3" fmla="*/ 2313709 h 2688185"/>
                  <a:gd name="connsiteX4" fmla="*/ 725301 w 1929779"/>
                  <a:gd name="connsiteY4" fmla="*/ 2660072 h 2688185"/>
                  <a:gd name="connsiteX5" fmla="*/ 4866 w 1929779"/>
                  <a:gd name="connsiteY5" fmla="*/ 1579418 h 2688185"/>
                  <a:gd name="connsiteX6" fmla="*/ 1071665 w 1929779"/>
                  <a:gd name="connsiteY6" fmla="*/ 0 h 2688185"/>
                  <a:gd name="connsiteX0" fmla="*/ 835897 w 1929538"/>
                  <a:gd name="connsiteY0" fmla="*/ 1773381 h 2734724"/>
                  <a:gd name="connsiteX1" fmla="*/ 1196115 w 1929538"/>
                  <a:gd name="connsiteY1" fmla="*/ 1385454 h 2734724"/>
                  <a:gd name="connsiteX2" fmla="*/ 1736443 w 1929538"/>
                  <a:gd name="connsiteY2" fmla="*/ 1690254 h 2734724"/>
                  <a:gd name="connsiteX3" fmla="*/ 1861134 w 1929538"/>
                  <a:gd name="connsiteY3" fmla="*/ 2313709 h 2734724"/>
                  <a:gd name="connsiteX4" fmla="*/ 725060 w 1929538"/>
                  <a:gd name="connsiteY4" fmla="*/ 2660072 h 2734724"/>
                  <a:gd name="connsiteX5" fmla="*/ 4625 w 1929538"/>
                  <a:gd name="connsiteY5" fmla="*/ 1579418 h 2734724"/>
                  <a:gd name="connsiteX6" fmla="*/ 1071424 w 1929538"/>
                  <a:gd name="connsiteY6" fmla="*/ 0 h 2734724"/>
                  <a:gd name="connsiteX0" fmla="*/ 835974 w 1844952"/>
                  <a:gd name="connsiteY0" fmla="*/ 1773381 h 2689961"/>
                  <a:gd name="connsiteX1" fmla="*/ 1196192 w 1844952"/>
                  <a:gd name="connsiteY1" fmla="*/ 1385454 h 2689961"/>
                  <a:gd name="connsiteX2" fmla="*/ 1736520 w 1844952"/>
                  <a:gd name="connsiteY2" fmla="*/ 1690254 h 2689961"/>
                  <a:gd name="connsiteX3" fmla="*/ 1750374 w 1844952"/>
                  <a:gd name="connsiteY3" fmla="*/ 2327564 h 2689961"/>
                  <a:gd name="connsiteX4" fmla="*/ 725137 w 1844952"/>
                  <a:gd name="connsiteY4" fmla="*/ 2660072 h 2689961"/>
                  <a:gd name="connsiteX5" fmla="*/ 4702 w 1844952"/>
                  <a:gd name="connsiteY5" fmla="*/ 1579418 h 2689961"/>
                  <a:gd name="connsiteX6" fmla="*/ 1071501 w 1844952"/>
                  <a:gd name="connsiteY6" fmla="*/ 0 h 2689961"/>
                  <a:gd name="connsiteX0" fmla="*/ 835974 w 1794826"/>
                  <a:gd name="connsiteY0" fmla="*/ 1773381 h 2701403"/>
                  <a:gd name="connsiteX1" fmla="*/ 1196192 w 1794826"/>
                  <a:gd name="connsiteY1" fmla="*/ 1385454 h 2701403"/>
                  <a:gd name="connsiteX2" fmla="*/ 1736520 w 1794826"/>
                  <a:gd name="connsiteY2" fmla="*/ 1690254 h 2701403"/>
                  <a:gd name="connsiteX3" fmla="*/ 1750374 w 1794826"/>
                  <a:gd name="connsiteY3" fmla="*/ 2327564 h 2701403"/>
                  <a:gd name="connsiteX4" fmla="*/ 725137 w 1794826"/>
                  <a:gd name="connsiteY4" fmla="*/ 2660072 h 2701403"/>
                  <a:gd name="connsiteX5" fmla="*/ 4702 w 1794826"/>
                  <a:gd name="connsiteY5" fmla="*/ 1579418 h 2701403"/>
                  <a:gd name="connsiteX6" fmla="*/ 1071501 w 1794826"/>
                  <a:gd name="connsiteY6" fmla="*/ 0 h 2701403"/>
                  <a:gd name="connsiteX0" fmla="*/ 835974 w 1758983"/>
                  <a:gd name="connsiteY0" fmla="*/ 1773381 h 2693893"/>
                  <a:gd name="connsiteX1" fmla="*/ 1196192 w 1758983"/>
                  <a:gd name="connsiteY1" fmla="*/ 1385454 h 2693893"/>
                  <a:gd name="connsiteX2" fmla="*/ 1750374 w 1758983"/>
                  <a:gd name="connsiteY2" fmla="*/ 2327564 h 2693893"/>
                  <a:gd name="connsiteX3" fmla="*/ 725137 w 1758983"/>
                  <a:gd name="connsiteY3" fmla="*/ 2660072 h 2693893"/>
                  <a:gd name="connsiteX4" fmla="*/ 4702 w 1758983"/>
                  <a:gd name="connsiteY4" fmla="*/ 1579418 h 2693893"/>
                  <a:gd name="connsiteX5" fmla="*/ 1071501 w 1758983"/>
                  <a:gd name="connsiteY5" fmla="*/ 0 h 2693893"/>
                  <a:gd name="connsiteX0" fmla="*/ 835974 w 1784167"/>
                  <a:gd name="connsiteY0" fmla="*/ 1773381 h 2693114"/>
                  <a:gd name="connsiteX1" fmla="*/ 1473283 w 1784167"/>
                  <a:gd name="connsiteY1" fmla="*/ 1440872 h 2693114"/>
                  <a:gd name="connsiteX2" fmla="*/ 1750374 w 1784167"/>
                  <a:gd name="connsiteY2" fmla="*/ 2327564 h 2693114"/>
                  <a:gd name="connsiteX3" fmla="*/ 725137 w 1784167"/>
                  <a:gd name="connsiteY3" fmla="*/ 2660072 h 2693114"/>
                  <a:gd name="connsiteX4" fmla="*/ 4702 w 1784167"/>
                  <a:gd name="connsiteY4" fmla="*/ 1579418 h 2693114"/>
                  <a:gd name="connsiteX5" fmla="*/ 1071501 w 1784167"/>
                  <a:gd name="connsiteY5" fmla="*/ 0 h 2693114"/>
                  <a:gd name="connsiteX0" fmla="*/ 835974 w 1830746"/>
                  <a:gd name="connsiteY0" fmla="*/ 1773381 h 2693114"/>
                  <a:gd name="connsiteX1" fmla="*/ 1473283 w 1830746"/>
                  <a:gd name="connsiteY1" fmla="*/ 1440872 h 2693114"/>
                  <a:gd name="connsiteX2" fmla="*/ 1750374 w 1830746"/>
                  <a:gd name="connsiteY2" fmla="*/ 2327564 h 2693114"/>
                  <a:gd name="connsiteX3" fmla="*/ 725137 w 1830746"/>
                  <a:gd name="connsiteY3" fmla="*/ 2660072 h 2693114"/>
                  <a:gd name="connsiteX4" fmla="*/ 4702 w 1830746"/>
                  <a:gd name="connsiteY4" fmla="*/ 1579418 h 2693114"/>
                  <a:gd name="connsiteX5" fmla="*/ 1071501 w 1830746"/>
                  <a:gd name="connsiteY5" fmla="*/ 0 h 2693114"/>
                  <a:gd name="connsiteX0" fmla="*/ 835974 w 1854589"/>
                  <a:gd name="connsiteY0" fmla="*/ 1773381 h 2692001"/>
                  <a:gd name="connsiteX1" fmla="*/ 1528701 w 1854589"/>
                  <a:gd name="connsiteY1" fmla="*/ 1523999 h 2692001"/>
                  <a:gd name="connsiteX2" fmla="*/ 1750374 w 1854589"/>
                  <a:gd name="connsiteY2" fmla="*/ 2327564 h 2692001"/>
                  <a:gd name="connsiteX3" fmla="*/ 725137 w 1854589"/>
                  <a:gd name="connsiteY3" fmla="*/ 2660072 h 2692001"/>
                  <a:gd name="connsiteX4" fmla="*/ 4702 w 1854589"/>
                  <a:gd name="connsiteY4" fmla="*/ 1579418 h 2692001"/>
                  <a:gd name="connsiteX5" fmla="*/ 1071501 w 1854589"/>
                  <a:gd name="connsiteY5" fmla="*/ 0 h 2692001"/>
                  <a:gd name="connsiteX0" fmla="*/ 835974 w 1806195"/>
                  <a:gd name="connsiteY0" fmla="*/ 1773381 h 2692001"/>
                  <a:gd name="connsiteX1" fmla="*/ 1528701 w 1806195"/>
                  <a:gd name="connsiteY1" fmla="*/ 1523999 h 2692001"/>
                  <a:gd name="connsiteX2" fmla="*/ 1750374 w 1806195"/>
                  <a:gd name="connsiteY2" fmla="*/ 2327564 h 2692001"/>
                  <a:gd name="connsiteX3" fmla="*/ 725137 w 1806195"/>
                  <a:gd name="connsiteY3" fmla="*/ 2660072 h 2692001"/>
                  <a:gd name="connsiteX4" fmla="*/ 4702 w 1806195"/>
                  <a:gd name="connsiteY4" fmla="*/ 1579418 h 2692001"/>
                  <a:gd name="connsiteX5" fmla="*/ 1071501 w 1806195"/>
                  <a:gd name="connsiteY5" fmla="*/ 0 h 2692001"/>
                  <a:gd name="connsiteX0" fmla="*/ 974520 w 1791347"/>
                  <a:gd name="connsiteY0" fmla="*/ 1842654 h 2692001"/>
                  <a:gd name="connsiteX1" fmla="*/ 1528701 w 1791347"/>
                  <a:gd name="connsiteY1" fmla="*/ 1523999 h 2692001"/>
                  <a:gd name="connsiteX2" fmla="*/ 1750374 w 1791347"/>
                  <a:gd name="connsiteY2" fmla="*/ 2327564 h 2692001"/>
                  <a:gd name="connsiteX3" fmla="*/ 725137 w 1791347"/>
                  <a:gd name="connsiteY3" fmla="*/ 2660072 h 2692001"/>
                  <a:gd name="connsiteX4" fmla="*/ 4702 w 1791347"/>
                  <a:gd name="connsiteY4" fmla="*/ 1579418 h 2692001"/>
                  <a:gd name="connsiteX5" fmla="*/ 1071501 w 1791347"/>
                  <a:gd name="connsiteY5" fmla="*/ 0 h 2692001"/>
                  <a:gd name="connsiteX0" fmla="*/ 900032 w 1716859"/>
                  <a:gd name="connsiteY0" fmla="*/ 1842654 h 2691609"/>
                  <a:gd name="connsiteX1" fmla="*/ 1454213 w 1716859"/>
                  <a:gd name="connsiteY1" fmla="*/ 1523999 h 2691609"/>
                  <a:gd name="connsiteX2" fmla="*/ 1675886 w 1716859"/>
                  <a:gd name="connsiteY2" fmla="*/ 2327564 h 2691609"/>
                  <a:gd name="connsiteX3" fmla="*/ 650649 w 1716859"/>
                  <a:gd name="connsiteY3" fmla="*/ 2660072 h 2691609"/>
                  <a:gd name="connsiteX4" fmla="*/ 5325 w 1716859"/>
                  <a:gd name="connsiteY4" fmla="*/ 1585950 h 2691609"/>
                  <a:gd name="connsiteX5" fmla="*/ 997013 w 1716859"/>
                  <a:gd name="connsiteY5" fmla="*/ 0 h 2691609"/>
                  <a:gd name="connsiteX0" fmla="*/ 894707 w 1711534"/>
                  <a:gd name="connsiteY0" fmla="*/ 1842654 h 2691609"/>
                  <a:gd name="connsiteX1" fmla="*/ 1448888 w 1711534"/>
                  <a:gd name="connsiteY1" fmla="*/ 1523999 h 2691609"/>
                  <a:gd name="connsiteX2" fmla="*/ 1670561 w 1711534"/>
                  <a:gd name="connsiteY2" fmla="*/ 2327564 h 2691609"/>
                  <a:gd name="connsiteX3" fmla="*/ 645324 w 1711534"/>
                  <a:gd name="connsiteY3" fmla="*/ 2660072 h 2691609"/>
                  <a:gd name="connsiteX4" fmla="*/ 0 w 1711534"/>
                  <a:gd name="connsiteY4" fmla="*/ 1585950 h 2691609"/>
                  <a:gd name="connsiteX5" fmla="*/ 991688 w 1711534"/>
                  <a:gd name="connsiteY5" fmla="*/ 0 h 2691609"/>
                  <a:gd name="connsiteX0" fmla="*/ 894707 w 1711534"/>
                  <a:gd name="connsiteY0" fmla="*/ 1842654 h 2691609"/>
                  <a:gd name="connsiteX1" fmla="*/ 1448888 w 1711534"/>
                  <a:gd name="connsiteY1" fmla="*/ 1523999 h 2691609"/>
                  <a:gd name="connsiteX2" fmla="*/ 1670561 w 1711534"/>
                  <a:gd name="connsiteY2" fmla="*/ 2327564 h 2691609"/>
                  <a:gd name="connsiteX3" fmla="*/ 645324 w 1711534"/>
                  <a:gd name="connsiteY3" fmla="*/ 2660072 h 2691609"/>
                  <a:gd name="connsiteX4" fmla="*/ 0 w 1711534"/>
                  <a:gd name="connsiteY4" fmla="*/ 1585950 h 2691609"/>
                  <a:gd name="connsiteX5" fmla="*/ 991688 w 1711534"/>
                  <a:gd name="connsiteY5" fmla="*/ 0 h 2691609"/>
                  <a:gd name="connsiteX0" fmla="*/ 884910 w 1701737"/>
                  <a:gd name="connsiteY0" fmla="*/ 1842654 h 2703490"/>
                  <a:gd name="connsiteX1" fmla="*/ 1439091 w 1701737"/>
                  <a:gd name="connsiteY1" fmla="*/ 1523999 h 2703490"/>
                  <a:gd name="connsiteX2" fmla="*/ 1660764 w 1701737"/>
                  <a:gd name="connsiteY2" fmla="*/ 2327564 h 2703490"/>
                  <a:gd name="connsiteX3" fmla="*/ 635527 w 1701737"/>
                  <a:gd name="connsiteY3" fmla="*/ 2660072 h 2703490"/>
                  <a:gd name="connsiteX4" fmla="*/ 0 w 1701737"/>
                  <a:gd name="connsiteY4" fmla="*/ 1393273 h 2703490"/>
                  <a:gd name="connsiteX5" fmla="*/ 981891 w 1701737"/>
                  <a:gd name="connsiteY5" fmla="*/ 0 h 2703490"/>
                  <a:gd name="connsiteX0" fmla="*/ 884910 w 1692146"/>
                  <a:gd name="connsiteY0" fmla="*/ 1842654 h 2490285"/>
                  <a:gd name="connsiteX1" fmla="*/ 1439091 w 1692146"/>
                  <a:gd name="connsiteY1" fmla="*/ 1523999 h 2490285"/>
                  <a:gd name="connsiteX2" fmla="*/ 1660764 w 1692146"/>
                  <a:gd name="connsiteY2" fmla="*/ 2327564 h 2490285"/>
                  <a:gd name="connsiteX3" fmla="*/ 782484 w 1692146"/>
                  <a:gd name="connsiteY3" fmla="*/ 2408612 h 2490285"/>
                  <a:gd name="connsiteX4" fmla="*/ 0 w 1692146"/>
                  <a:gd name="connsiteY4" fmla="*/ 1393273 h 2490285"/>
                  <a:gd name="connsiteX5" fmla="*/ 981891 w 1692146"/>
                  <a:gd name="connsiteY5" fmla="*/ 0 h 2490285"/>
                  <a:gd name="connsiteX0" fmla="*/ 884910 w 1687796"/>
                  <a:gd name="connsiteY0" fmla="*/ 1842654 h 2449941"/>
                  <a:gd name="connsiteX1" fmla="*/ 1439091 w 1687796"/>
                  <a:gd name="connsiteY1" fmla="*/ 1523999 h 2449941"/>
                  <a:gd name="connsiteX2" fmla="*/ 1660764 w 1687796"/>
                  <a:gd name="connsiteY2" fmla="*/ 2327564 h 2449941"/>
                  <a:gd name="connsiteX3" fmla="*/ 851064 w 1687796"/>
                  <a:gd name="connsiteY3" fmla="*/ 2349829 h 2449941"/>
                  <a:gd name="connsiteX4" fmla="*/ 0 w 1687796"/>
                  <a:gd name="connsiteY4" fmla="*/ 1393273 h 2449941"/>
                  <a:gd name="connsiteX5" fmla="*/ 981891 w 1687796"/>
                  <a:gd name="connsiteY5" fmla="*/ 0 h 2449941"/>
                  <a:gd name="connsiteX0" fmla="*/ 884910 w 1687796"/>
                  <a:gd name="connsiteY0" fmla="*/ 1842654 h 2415932"/>
                  <a:gd name="connsiteX1" fmla="*/ 1439091 w 1687796"/>
                  <a:gd name="connsiteY1" fmla="*/ 1523999 h 2415932"/>
                  <a:gd name="connsiteX2" fmla="*/ 1660764 w 1687796"/>
                  <a:gd name="connsiteY2" fmla="*/ 2327564 h 2415932"/>
                  <a:gd name="connsiteX3" fmla="*/ 851064 w 1687796"/>
                  <a:gd name="connsiteY3" fmla="*/ 2349829 h 2415932"/>
                  <a:gd name="connsiteX4" fmla="*/ 0 w 1687796"/>
                  <a:gd name="connsiteY4" fmla="*/ 1393273 h 2415932"/>
                  <a:gd name="connsiteX5" fmla="*/ 981891 w 1687796"/>
                  <a:gd name="connsiteY5" fmla="*/ 0 h 2415932"/>
                  <a:gd name="connsiteX0" fmla="*/ 884910 w 1472707"/>
                  <a:gd name="connsiteY0" fmla="*/ 1842654 h 2367195"/>
                  <a:gd name="connsiteX1" fmla="*/ 1439091 w 1472707"/>
                  <a:gd name="connsiteY1" fmla="*/ 1523999 h 2367195"/>
                  <a:gd name="connsiteX2" fmla="*/ 1350521 w 1472707"/>
                  <a:gd name="connsiteY2" fmla="*/ 1974867 h 2367195"/>
                  <a:gd name="connsiteX3" fmla="*/ 851064 w 1472707"/>
                  <a:gd name="connsiteY3" fmla="*/ 2349829 h 2367195"/>
                  <a:gd name="connsiteX4" fmla="*/ 0 w 1472707"/>
                  <a:gd name="connsiteY4" fmla="*/ 1393273 h 2367195"/>
                  <a:gd name="connsiteX5" fmla="*/ 981891 w 1472707"/>
                  <a:gd name="connsiteY5" fmla="*/ 0 h 2367195"/>
                  <a:gd name="connsiteX0" fmla="*/ 884910 w 1477730"/>
                  <a:gd name="connsiteY0" fmla="*/ 1842654 h 2317004"/>
                  <a:gd name="connsiteX1" fmla="*/ 1439091 w 1477730"/>
                  <a:gd name="connsiteY1" fmla="*/ 1523999 h 2317004"/>
                  <a:gd name="connsiteX2" fmla="*/ 1350521 w 1477730"/>
                  <a:gd name="connsiteY2" fmla="*/ 1974867 h 2317004"/>
                  <a:gd name="connsiteX3" fmla="*/ 707372 w 1477730"/>
                  <a:gd name="connsiteY3" fmla="*/ 2297577 h 2317004"/>
                  <a:gd name="connsiteX4" fmla="*/ 0 w 1477730"/>
                  <a:gd name="connsiteY4" fmla="*/ 1393273 h 2317004"/>
                  <a:gd name="connsiteX5" fmla="*/ 981891 w 1477730"/>
                  <a:gd name="connsiteY5" fmla="*/ 0 h 2317004"/>
                  <a:gd name="connsiteX0" fmla="*/ 884910 w 1477730"/>
                  <a:gd name="connsiteY0" fmla="*/ 1842654 h 2306054"/>
                  <a:gd name="connsiteX1" fmla="*/ 1439091 w 1477730"/>
                  <a:gd name="connsiteY1" fmla="*/ 1523999 h 2306054"/>
                  <a:gd name="connsiteX2" fmla="*/ 1350521 w 1477730"/>
                  <a:gd name="connsiteY2" fmla="*/ 1974867 h 2306054"/>
                  <a:gd name="connsiteX3" fmla="*/ 707372 w 1477730"/>
                  <a:gd name="connsiteY3" fmla="*/ 2297577 h 2306054"/>
                  <a:gd name="connsiteX4" fmla="*/ 0 w 1477730"/>
                  <a:gd name="connsiteY4" fmla="*/ 1393273 h 2306054"/>
                  <a:gd name="connsiteX5" fmla="*/ 981891 w 1477730"/>
                  <a:gd name="connsiteY5" fmla="*/ 0 h 2306054"/>
                  <a:gd name="connsiteX0" fmla="*/ 884910 w 1358170"/>
                  <a:gd name="connsiteY0" fmla="*/ 1842654 h 2305685"/>
                  <a:gd name="connsiteX1" fmla="*/ 1050471 w 1358170"/>
                  <a:gd name="connsiteY1" fmla="*/ 1608908 h 2305685"/>
                  <a:gd name="connsiteX2" fmla="*/ 1350521 w 1358170"/>
                  <a:gd name="connsiteY2" fmla="*/ 1974867 h 2305685"/>
                  <a:gd name="connsiteX3" fmla="*/ 707372 w 1358170"/>
                  <a:gd name="connsiteY3" fmla="*/ 2297577 h 2305685"/>
                  <a:gd name="connsiteX4" fmla="*/ 0 w 1358170"/>
                  <a:gd name="connsiteY4" fmla="*/ 1393273 h 2305685"/>
                  <a:gd name="connsiteX5" fmla="*/ 981891 w 1358170"/>
                  <a:gd name="connsiteY5" fmla="*/ 0 h 2305685"/>
                  <a:gd name="connsiteX0" fmla="*/ 884910 w 1247083"/>
                  <a:gd name="connsiteY0" fmla="*/ 1842654 h 2323930"/>
                  <a:gd name="connsiteX1" fmla="*/ 1050471 w 1247083"/>
                  <a:gd name="connsiteY1" fmla="*/ 1608908 h 2323930"/>
                  <a:gd name="connsiteX2" fmla="*/ 1236221 w 1247083"/>
                  <a:gd name="connsiteY2" fmla="*/ 2040181 h 2323930"/>
                  <a:gd name="connsiteX3" fmla="*/ 707372 w 1247083"/>
                  <a:gd name="connsiteY3" fmla="*/ 2297577 h 2323930"/>
                  <a:gd name="connsiteX4" fmla="*/ 0 w 1247083"/>
                  <a:gd name="connsiteY4" fmla="*/ 1393273 h 2323930"/>
                  <a:gd name="connsiteX5" fmla="*/ 981891 w 1247083"/>
                  <a:gd name="connsiteY5" fmla="*/ 0 h 2323930"/>
                  <a:gd name="connsiteX0" fmla="*/ 884910 w 1242935"/>
                  <a:gd name="connsiteY0" fmla="*/ 1842654 h 2323275"/>
                  <a:gd name="connsiteX1" fmla="*/ 998219 w 1242935"/>
                  <a:gd name="connsiteY1" fmla="*/ 1664425 h 2323275"/>
                  <a:gd name="connsiteX2" fmla="*/ 1236221 w 1242935"/>
                  <a:gd name="connsiteY2" fmla="*/ 2040181 h 2323275"/>
                  <a:gd name="connsiteX3" fmla="*/ 707372 w 1242935"/>
                  <a:gd name="connsiteY3" fmla="*/ 2297577 h 2323275"/>
                  <a:gd name="connsiteX4" fmla="*/ 0 w 1242935"/>
                  <a:gd name="connsiteY4" fmla="*/ 1393273 h 2323275"/>
                  <a:gd name="connsiteX5" fmla="*/ 981891 w 1242935"/>
                  <a:gd name="connsiteY5" fmla="*/ 0 h 2323275"/>
                  <a:gd name="connsiteX0" fmla="*/ 884910 w 1238219"/>
                  <a:gd name="connsiteY0" fmla="*/ 1842654 h 2321358"/>
                  <a:gd name="connsiteX1" fmla="*/ 1236221 w 1238219"/>
                  <a:gd name="connsiteY1" fmla="*/ 2040181 h 2321358"/>
                  <a:gd name="connsiteX2" fmla="*/ 707372 w 1238219"/>
                  <a:gd name="connsiteY2" fmla="*/ 2297577 h 2321358"/>
                  <a:gd name="connsiteX3" fmla="*/ 0 w 1238219"/>
                  <a:gd name="connsiteY3" fmla="*/ 1393273 h 2321358"/>
                  <a:gd name="connsiteX4" fmla="*/ 981891 w 1238219"/>
                  <a:gd name="connsiteY4" fmla="*/ 0 h 2321358"/>
                  <a:gd name="connsiteX0" fmla="*/ 884910 w 1241149"/>
                  <a:gd name="connsiteY0" fmla="*/ 1842654 h 2321358"/>
                  <a:gd name="connsiteX1" fmla="*/ 1236221 w 1241149"/>
                  <a:gd name="connsiteY1" fmla="*/ 2040181 h 2321358"/>
                  <a:gd name="connsiteX2" fmla="*/ 707372 w 1241149"/>
                  <a:gd name="connsiteY2" fmla="*/ 2297577 h 2321358"/>
                  <a:gd name="connsiteX3" fmla="*/ 0 w 1241149"/>
                  <a:gd name="connsiteY3" fmla="*/ 1393273 h 2321358"/>
                  <a:gd name="connsiteX4" fmla="*/ 981891 w 1241149"/>
                  <a:gd name="connsiteY4" fmla="*/ 0 h 2321358"/>
                  <a:gd name="connsiteX0" fmla="*/ 884910 w 1247633"/>
                  <a:gd name="connsiteY0" fmla="*/ 1842654 h 2321358"/>
                  <a:gd name="connsiteX1" fmla="*/ 1236221 w 1247633"/>
                  <a:gd name="connsiteY1" fmla="*/ 2040181 h 2321358"/>
                  <a:gd name="connsiteX2" fmla="*/ 707372 w 1247633"/>
                  <a:gd name="connsiteY2" fmla="*/ 2297577 h 2321358"/>
                  <a:gd name="connsiteX3" fmla="*/ 0 w 1247633"/>
                  <a:gd name="connsiteY3" fmla="*/ 1393273 h 2321358"/>
                  <a:gd name="connsiteX4" fmla="*/ 981891 w 1247633"/>
                  <a:gd name="connsiteY4" fmla="*/ 0 h 2321358"/>
                  <a:gd name="connsiteX0" fmla="*/ 884910 w 1358119"/>
                  <a:gd name="connsiteY0" fmla="*/ 1842654 h 2312492"/>
                  <a:gd name="connsiteX1" fmla="*/ 1353787 w 1358119"/>
                  <a:gd name="connsiteY1" fmla="*/ 1948741 h 2312492"/>
                  <a:gd name="connsiteX2" fmla="*/ 707372 w 1358119"/>
                  <a:gd name="connsiteY2" fmla="*/ 2297577 h 2312492"/>
                  <a:gd name="connsiteX3" fmla="*/ 0 w 1358119"/>
                  <a:gd name="connsiteY3" fmla="*/ 1393273 h 2312492"/>
                  <a:gd name="connsiteX4" fmla="*/ 981891 w 1358119"/>
                  <a:gd name="connsiteY4" fmla="*/ 0 h 2312492"/>
                  <a:gd name="connsiteX0" fmla="*/ 884910 w 1355424"/>
                  <a:gd name="connsiteY0" fmla="*/ 1842654 h 2314025"/>
                  <a:gd name="connsiteX1" fmla="*/ 1353787 w 1355424"/>
                  <a:gd name="connsiteY1" fmla="*/ 1948741 h 2314025"/>
                  <a:gd name="connsiteX2" fmla="*/ 707372 w 1355424"/>
                  <a:gd name="connsiteY2" fmla="*/ 2297577 h 2314025"/>
                  <a:gd name="connsiteX3" fmla="*/ 0 w 1355424"/>
                  <a:gd name="connsiteY3" fmla="*/ 1393273 h 2314025"/>
                  <a:gd name="connsiteX4" fmla="*/ 981891 w 1355424"/>
                  <a:gd name="connsiteY4" fmla="*/ 0 h 2314025"/>
                  <a:gd name="connsiteX0" fmla="*/ 884910 w 1354675"/>
                  <a:gd name="connsiteY0" fmla="*/ 1842654 h 2314025"/>
                  <a:gd name="connsiteX1" fmla="*/ 1353787 w 1354675"/>
                  <a:gd name="connsiteY1" fmla="*/ 1948741 h 2314025"/>
                  <a:gd name="connsiteX2" fmla="*/ 707372 w 1354675"/>
                  <a:gd name="connsiteY2" fmla="*/ 2297577 h 2314025"/>
                  <a:gd name="connsiteX3" fmla="*/ 0 w 1354675"/>
                  <a:gd name="connsiteY3" fmla="*/ 1393273 h 2314025"/>
                  <a:gd name="connsiteX4" fmla="*/ 981891 w 1354675"/>
                  <a:gd name="connsiteY4" fmla="*/ 0 h 2314025"/>
                  <a:gd name="connsiteX0" fmla="*/ 1015538 w 1365379"/>
                  <a:gd name="connsiteY0" fmla="*/ 1842654 h 2312492"/>
                  <a:gd name="connsiteX1" fmla="*/ 1353787 w 1365379"/>
                  <a:gd name="connsiteY1" fmla="*/ 1948741 h 2312492"/>
                  <a:gd name="connsiteX2" fmla="*/ 707372 w 1365379"/>
                  <a:gd name="connsiteY2" fmla="*/ 2297577 h 2312492"/>
                  <a:gd name="connsiteX3" fmla="*/ 0 w 1365379"/>
                  <a:gd name="connsiteY3" fmla="*/ 1393273 h 2312492"/>
                  <a:gd name="connsiteX4" fmla="*/ 981891 w 1365379"/>
                  <a:gd name="connsiteY4" fmla="*/ 0 h 2312492"/>
                  <a:gd name="connsiteX0" fmla="*/ 1015538 w 1366455"/>
                  <a:gd name="connsiteY0" fmla="*/ 1842654 h 2314421"/>
                  <a:gd name="connsiteX1" fmla="*/ 1353787 w 1366455"/>
                  <a:gd name="connsiteY1" fmla="*/ 1948741 h 2314421"/>
                  <a:gd name="connsiteX2" fmla="*/ 707372 w 1366455"/>
                  <a:gd name="connsiteY2" fmla="*/ 2297577 h 2314421"/>
                  <a:gd name="connsiteX3" fmla="*/ 0 w 1366455"/>
                  <a:gd name="connsiteY3" fmla="*/ 1393273 h 2314421"/>
                  <a:gd name="connsiteX4" fmla="*/ 981891 w 1366455"/>
                  <a:gd name="connsiteY4" fmla="*/ 0 h 2314421"/>
                  <a:gd name="connsiteX0" fmla="*/ 1015538 w 1360349"/>
                  <a:gd name="connsiteY0" fmla="*/ 1842654 h 2312386"/>
                  <a:gd name="connsiteX1" fmla="*/ 1353787 w 1360349"/>
                  <a:gd name="connsiteY1" fmla="*/ 1948741 h 2312386"/>
                  <a:gd name="connsiteX2" fmla="*/ 707372 w 1360349"/>
                  <a:gd name="connsiteY2" fmla="*/ 2297577 h 2312386"/>
                  <a:gd name="connsiteX3" fmla="*/ 0 w 1360349"/>
                  <a:gd name="connsiteY3" fmla="*/ 1393273 h 2312386"/>
                  <a:gd name="connsiteX4" fmla="*/ 981891 w 1360349"/>
                  <a:gd name="connsiteY4" fmla="*/ 0 h 2312386"/>
                  <a:gd name="connsiteX0" fmla="*/ 1038398 w 1368304"/>
                  <a:gd name="connsiteY0" fmla="*/ 1845920 h 2312475"/>
                  <a:gd name="connsiteX1" fmla="*/ 1353787 w 1368304"/>
                  <a:gd name="connsiteY1" fmla="*/ 1948741 h 2312475"/>
                  <a:gd name="connsiteX2" fmla="*/ 707372 w 1368304"/>
                  <a:gd name="connsiteY2" fmla="*/ 2297577 h 2312475"/>
                  <a:gd name="connsiteX3" fmla="*/ 0 w 1368304"/>
                  <a:gd name="connsiteY3" fmla="*/ 1393273 h 2312475"/>
                  <a:gd name="connsiteX4" fmla="*/ 981891 w 1368304"/>
                  <a:gd name="connsiteY4" fmla="*/ 0 h 2312475"/>
                  <a:gd name="connsiteX0" fmla="*/ 1038398 w 1364460"/>
                  <a:gd name="connsiteY0" fmla="*/ 1845920 h 2312475"/>
                  <a:gd name="connsiteX1" fmla="*/ 1353787 w 1364460"/>
                  <a:gd name="connsiteY1" fmla="*/ 1948741 h 2312475"/>
                  <a:gd name="connsiteX2" fmla="*/ 707372 w 1364460"/>
                  <a:gd name="connsiteY2" fmla="*/ 2297577 h 2312475"/>
                  <a:gd name="connsiteX3" fmla="*/ 0 w 1364460"/>
                  <a:gd name="connsiteY3" fmla="*/ 1393273 h 2312475"/>
                  <a:gd name="connsiteX4" fmla="*/ 981891 w 1364460"/>
                  <a:gd name="connsiteY4" fmla="*/ 0 h 2312475"/>
                  <a:gd name="connsiteX0" fmla="*/ 1038398 w 1383197"/>
                  <a:gd name="connsiteY0" fmla="*/ 1845920 h 2317075"/>
                  <a:gd name="connsiteX1" fmla="*/ 1373381 w 1383197"/>
                  <a:gd name="connsiteY1" fmla="*/ 2000992 h 2317075"/>
                  <a:gd name="connsiteX2" fmla="*/ 707372 w 1383197"/>
                  <a:gd name="connsiteY2" fmla="*/ 2297577 h 2317075"/>
                  <a:gd name="connsiteX3" fmla="*/ 0 w 1383197"/>
                  <a:gd name="connsiteY3" fmla="*/ 1393273 h 2317075"/>
                  <a:gd name="connsiteX4" fmla="*/ 981891 w 1383197"/>
                  <a:gd name="connsiteY4" fmla="*/ 0 h 2317075"/>
                  <a:gd name="connsiteX0" fmla="*/ 1038398 w 1381997"/>
                  <a:gd name="connsiteY0" fmla="*/ 1845920 h 2348477"/>
                  <a:gd name="connsiteX1" fmla="*/ 1373381 w 1381997"/>
                  <a:gd name="connsiteY1" fmla="*/ 2000992 h 2348477"/>
                  <a:gd name="connsiteX2" fmla="*/ 733497 w 1381997"/>
                  <a:gd name="connsiteY2" fmla="*/ 2330234 h 2348477"/>
                  <a:gd name="connsiteX3" fmla="*/ 0 w 1381997"/>
                  <a:gd name="connsiteY3" fmla="*/ 1393273 h 2348477"/>
                  <a:gd name="connsiteX4" fmla="*/ 981891 w 1381997"/>
                  <a:gd name="connsiteY4" fmla="*/ 0 h 2348477"/>
                  <a:gd name="connsiteX0" fmla="*/ 1038398 w 1383813"/>
                  <a:gd name="connsiteY0" fmla="*/ 1845920 h 2349311"/>
                  <a:gd name="connsiteX1" fmla="*/ 1373381 w 1383813"/>
                  <a:gd name="connsiteY1" fmla="*/ 2000992 h 2349311"/>
                  <a:gd name="connsiteX2" fmla="*/ 733497 w 1383813"/>
                  <a:gd name="connsiteY2" fmla="*/ 2330234 h 2349311"/>
                  <a:gd name="connsiteX3" fmla="*/ 0 w 1383813"/>
                  <a:gd name="connsiteY3" fmla="*/ 1393273 h 2349311"/>
                  <a:gd name="connsiteX4" fmla="*/ 981891 w 1383813"/>
                  <a:gd name="connsiteY4" fmla="*/ 0 h 2349311"/>
                  <a:gd name="connsiteX0" fmla="*/ 1038398 w 1381850"/>
                  <a:gd name="connsiteY0" fmla="*/ 1845920 h 2380031"/>
                  <a:gd name="connsiteX1" fmla="*/ 1373381 w 1381850"/>
                  <a:gd name="connsiteY1" fmla="*/ 2000992 h 2380031"/>
                  <a:gd name="connsiteX2" fmla="*/ 736763 w 1381850"/>
                  <a:gd name="connsiteY2" fmla="*/ 2362891 h 2380031"/>
                  <a:gd name="connsiteX3" fmla="*/ 0 w 1381850"/>
                  <a:gd name="connsiteY3" fmla="*/ 1393273 h 2380031"/>
                  <a:gd name="connsiteX4" fmla="*/ 981891 w 1381850"/>
                  <a:gd name="connsiteY4" fmla="*/ 0 h 2380031"/>
                  <a:gd name="connsiteX0" fmla="*/ 1178823 w 1522275"/>
                  <a:gd name="connsiteY0" fmla="*/ 1845920 h 2388230"/>
                  <a:gd name="connsiteX1" fmla="*/ 1513806 w 1522275"/>
                  <a:gd name="connsiteY1" fmla="*/ 2000992 h 2388230"/>
                  <a:gd name="connsiteX2" fmla="*/ 877188 w 1522275"/>
                  <a:gd name="connsiteY2" fmla="*/ 2362891 h 2388230"/>
                  <a:gd name="connsiteX3" fmla="*/ 0 w 1522275"/>
                  <a:gd name="connsiteY3" fmla="*/ 1223456 h 2388230"/>
                  <a:gd name="connsiteX4" fmla="*/ 1122316 w 1522275"/>
                  <a:gd name="connsiteY4" fmla="*/ 0 h 2388230"/>
                  <a:gd name="connsiteX0" fmla="*/ 1182267 w 1525719"/>
                  <a:gd name="connsiteY0" fmla="*/ 1845920 h 2388230"/>
                  <a:gd name="connsiteX1" fmla="*/ 1517250 w 1525719"/>
                  <a:gd name="connsiteY1" fmla="*/ 2000992 h 2388230"/>
                  <a:gd name="connsiteX2" fmla="*/ 880632 w 1525719"/>
                  <a:gd name="connsiteY2" fmla="*/ 2362891 h 2388230"/>
                  <a:gd name="connsiteX3" fmla="*/ 3444 w 1525719"/>
                  <a:gd name="connsiteY3" fmla="*/ 1223456 h 2388230"/>
                  <a:gd name="connsiteX4" fmla="*/ 1125760 w 1525719"/>
                  <a:gd name="connsiteY4" fmla="*/ 0 h 2388230"/>
                  <a:gd name="connsiteX0" fmla="*/ 1182267 w 1525719"/>
                  <a:gd name="connsiteY0" fmla="*/ 1845920 h 2388230"/>
                  <a:gd name="connsiteX1" fmla="*/ 1517250 w 1525719"/>
                  <a:gd name="connsiteY1" fmla="*/ 2000992 h 2388230"/>
                  <a:gd name="connsiteX2" fmla="*/ 880632 w 1525719"/>
                  <a:gd name="connsiteY2" fmla="*/ 2362891 h 2388230"/>
                  <a:gd name="connsiteX3" fmla="*/ 3444 w 1525719"/>
                  <a:gd name="connsiteY3" fmla="*/ 1223456 h 2388230"/>
                  <a:gd name="connsiteX4" fmla="*/ 1125760 w 1525719"/>
                  <a:gd name="connsiteY4" fmla="*/ 0 h 2388230"/>
                  <a:gd name="connsiteX0" fmla="*/ 1325546 w 1668998"/>
                  <a:gd name="connsiteY0" fmla="*/ 1845920 h 2388064"/>
                  <a:gd name="connsiteX1" fmla="*/ 1660529 w 1668998"/>
                  <a:gd name="connsiteY1" fmla="*/ 2000992 h 2388064"/>
                  <a:gd name="connsiteX2" fmla="*/ 1023911 w 1668998"/>
                  <a:gd name="connsiteY2" fmla="*/ 2362891 h 2388064"/>
                  <a:gd name="connsiteX3" fmla="*/ 3032 w 1668998"/>
                  <a:gd name="connsiteY3" fmla="*/ 1226722 h 2388064"/>
                  <a:gd name="connsiteX4" fmla="*/ 1269039 w 1668998"/>
                  <a:gd name="connsiteY4" fmla="*/ 0 h 2388064"/>
                  <a:gd name="connsiteX0" fmla="*/ 1325546 w 1668998"/>
                  <a:gd name="connsiteY0" fmla="*/ 1845920 h 2388064"/>
                  <a:gd name="connsiteX1" fmla="*/ 1660529 w 1668998"/>
                  <a:gd name="connsiteY1" fmla="*/ 2000992 h 2388064"/>
                  <a:gd name="connsiteX2" fmla="*/ 1023911 w 1668998"/>
                  <a:gd name="connsiteY2" fmla="*/ 2362891 h 2388064"/>
                  <a:gd name="connsiteX3" fmla="*/ 3032 w 1668998"/>
                  <a:gd name="connsiteY3" fmla="*/ 1226722 h 2388064"/>
                  <a:gd name="connsiteX4" fmla="*/ 1269039 w 1668998"/>
                  <a:gd name="connsiteY4" fmla="*/ 0 h 2388064"/>
                  <a:gd name="connsiteX0" fmla="*/ 1334359 w 1677811"/>
                  <a:gd name="connsiteY0" fmla="*/ 1845920 h 2388064"/>
                  <a:gd name="connsiteX1" fmla="*/ 1669342 w 1677811"/>
                  <a:gd name="connsiteY1" fmla="*/ 2000992 h 2388064"/>
                  <a:gd name="connsiteX2" fmla="*/ 1032724 w 1677811"/>
                  <a:gd name="connsiteY2" fmla="*/ 2362891 h 2388064"/>
                  <a:gd name="connsiteX3" fmla="*/ 11845 w 1677811"/>
                  <a:gd name="connsiteY3" fmla="*/ 1226722 h 2388064"/>
                  <a:gd name="connsiteX4" fmla="*/ 1277852 w 1677811"/>
                  <a:gd name="connsiteY4" fmla="*/ 0 h 2388064"/>
                  <a:gd name="connsiteX0" fmla="*/ 1334359 w 1677811"/>
                  <a:gd name="connsiteY0" fmla="*/ 1845920 h 2388064"/>
                  <a:gd name="connsiteX1" fmla="*/ 1669342 w 1677811"/>
                  <a:gd name="connsiteY1" fmla="*/ 2000992 h 2388064"/>
                  <a:gd name="connsiteX2" fmla="*/ 1032724 w 1677811"/>
                  <a:gd name="connsiteY2" fmla="*/ 2362891 h 2388064"/>
                  <a:gd name="connsiteX3" fmla="*/ 11845 w 1677811"/>
                  <a:gd name="connsiteY3" fmla="*/ 1226722 h 2388064"/>
                  <a:gd name="connsiteX4" fmla="*/ 1277852 w 1677811"/>
                  <a:gd name="connsiteY4" fmla="*/ 0 h 2388064"/>
                  <a:gd name="connsiteX0" fmla="*/ 1691068 w 2034520"/>
                  <a:gd name="connsiteY0" fmla="*/ 1845920 h 2386914"/>
                  <a:gd name="connsiteX1" fmla="*/ 2026051 w 2034520"/>
                  <a:gd name="connsiteY1" fmla="*/ 2000992 h 2386914"/>
                  <a:gd name="connsiteX2" fmla="*/ 1389433 w 2034520"/>
                  <a:gd name="connsiteY2" fmla="*/ 2362891 h 2386914"/>
                  <a:gd name="connsiteX3" fmla="*/ 9326 w 2034520"/>
                  <a:gd name="connsiteY3" fmla="*/ 1249582 h 2386914"/>
                  <a:gd name="connsiteX4" fmla="*/ 1634561 w 2034520"/>
                  <a:gd name="connsiteY4" fmla="*/ 0 h 2386914"/>
                  <a:gd name="connsiteX0" fmla="*/ 1691068 w 2035867"/>
                  <a:gd name="connsiteY0" fmla="*/ 1845920 h 2361904"/>
                  <a:gd name="connsiteX1" fmla="*/ 2026051 w 2035867"/>
                  <a:gd name="connsiteY1" fmla="*/ 2000992 h 2361904"/>
                  <a:gd name="connsiteX2" fmla="*/ 1360042 w 2035867"/>
                  <a:gd name="connsiteY2" fmla="*/ 2336766 h 2361904"/>
                  <a:gd name="connsiteX3" fmla="*/ 9326 w 2035867"/>
                  <a:gd name="connsiteY3" fmla="*/ 1249582 h 2361904"/>
                  <a:gd name="connsiteX4" fmla="*/ 1634561 w 2035867"/>
                  <a:gd name="connsiteY4" fmla="*/ 0 h 2361904"/>
                  <a:gd name="connsiteX0" fmla="*/ 1691068 w 2007816"/>
                  <a:gd name="connsiteY0" fmla="*/ 1845920 h 2361228"/>
                  <a:gd name="connsiteX1" fmla="*/ 1996660 w 2007816"/>
                  <a:gd name="connsiteY1" fmla="*/ 1994460 h 2361228"/>
                  <a:gd name="connsiteX2" fmla="*/ 1360042 w 2007816"/>
                  <a:gd name="connsiteY2" fmla="*/ 2336766 h 2361228"/>
                  <a:gd name="connsiteX3" fmla="*/ 9326 w 2007816"/>
                  <a:gd name="connsiteY3" fmla="*/ 1249582 h 2361228"/>
                  <a:gd name="connsiteX4" fmla="*/ 1634561 w 2007816"/>
                  <a:gd name="connsiteY4" fmla="*/ 0 h 2361228"/>
                  <a:gd name="connsiteX0" fmla="*/ 1691068 w 1983204"/>
                  <a:gd name="connsiteY0" fmla="*/ 1845920 h 2362949"/>
                  <a:gd name="connsiteX1" fmla="*/ 1970534 w 1983204"/>
                  <a:gd name="connsiteY1" fmla="*/ 2010788 h 2362949"/>
                  <a:gd name="connsiteX2" fmla="*/ 1360042 w 1983204"/>
                  <a:gd name="connsiteY2" fmla="*/ 2336766 h 2362949"/>
                  <a:gd name="connsiteX3" fmla="*/ 9326 w 1983204"/>
                  <a:gd name="connsiteY3" fmla="*/ 1249582 h 2362949"/>
                  <a:gd name="connsiteX4" fmla="*/ 1634561 w 1983204"/>
                  <a:gd name="connsiteY4" fmla="*/ 0 h 2362949"/>
                  <a:gd name="connsiteX0" fmla="*/ 1691068 w 1985415"/>
                  <a:gd name="connsiteY0" fmla="*/ 1845920 h 2364992"/>
                  <a:gd name="connsiteX1" fmla="*/ 1970534 w 1985415"/>
                  <a:gd name="connsiteY1" fmla="*/ 2010788 h 2364992"/>
                  <a:gd name="connsiteX2" fmla="*/ 1360042 w 1985415"/>
                  <a:gd name="connsiteY2" fmla="*/ 2336766 h 2364992"/>
                  <a:gd name="connsiteX3" fmla="*/ 9326 w 1985415"/>
                  <a:gd name="connsiteY3" fmla="*/ 1249582 h 2364992"/>
                  <a:gd name="connsiteX4" fmla="*/ 1634561 w 1985415"/>
                  <a:gd name="connsiteY4" fmla="*/ 0 h 2364992"/>
                  <a:gd name="connsiteX0" fmla="*/ 1691068 w 2006785"/>
                  <a:gd name="connsiteY0" fmla="*/ 1845920 h 2366600"/>
                  <a:gd name="connsiteX1" fmla="*/ 1993394 w 2006785"/>
                  <a:gd name="connsiteY1" fmla="*/ 2023851 h 2366600"/>
                  <a:gd name="connsiteX2" fmla="*/ 1360042 w 2006785"/>
                  <a:gd name="connsiteY2" fmla="*/ 2336766 h 2366600"/>
                  <a:gd name="connsiteX3" fmla="*/ 9326 w 2006785"/>
                  <a:gd name="connsiteY3" fmla="*/ 1249582 h 2366600"/>
                  <a:gd name="connsiteX4" fmla="*/ 1634561 w 2006785"/>
                  <a:gd name="connsiteY4" fmla="*/ 0 h 2366600"/>
                  <a:gd name="connsiteX0" fmla="*/ 1723517 w 2039234"/>
                  <a:gd name="connsiteY0" fmla="*/ 1845920 h 2366600"/>
                  <a:gd name="connsiteX1" fmla="*/ 2025843 w 2039234"/>
                  <a:gd name="connsiteY1" fmla="*/ 2023851 h 2366600"/>
                  <a:gd name="connsiteX2" fmla="*/ 1392491 w 2039234"/>
                  <a:gd name="connsiteY2" fmla="*/ 2336766 h 2366600"/>
                  <a:gd name="connsiteX3" fmla="*/ 41775 w 2039234"/>
                  <a:gd name="connsiteY3" fmla="*/ 1249582 h 2366600"/>
                  <a:gd name="connsiteX4" fmla="*/ 1667010 w 2039234"/>
                  <a:gd name="connsiteY4" fmla="*/ 0 h 2366600"/>
                  <a:gd name="connsiteX0" fmla="*/ 1723517 w 2039234"/>
                  <a:gd name="connsiteY0" fmla="*/ 1845920 h 2366600"/>
                  <a:gd name="connsiteX1" fmla="*/ 2025843 w 2039234"/>
                  <a:gd name="connsiteY1" fmla="*/ 2023851 h 2366600"/>
                  <a:gd name="connsiteX2" fmla="*/ 1392491 w 2039234"/>
                  <a:gd name="connsiteY2" fmla="*/ 2336766 h 2366600"/>
                  <a:gd name="connsiteX3" fmla="*/ 41775 w 2039234"/>
                  <a:gd name="connsiteY3" fmla="*/ 1249582 h 2366600"/>
                  <a:gd name="connsiteX4" fmla="*/ 1667010 w 2039234"/>
                  <a:gd name="connsiteY4" fmla="*/ 0 h 2366600"/>
                  <a:gd name="connsiteX0" fmla="*/ 1742510 w 2058227"/>
                  <a:gd name="connsiteY0" fmla="*/ 2293323 h 2814003"/>
                  <a:gd name="connsiteX1" fmla="*/ 2044836 w 2058227"/>
                  <a:gd name="connsiteY1" fmla="*/ 2471254 h 2814003"/>
                  <a:gd name="connsiteX2" fmla="*/ 1411484 w 2058227"/>
                  <a:gd name="connsiteY2" fmla="*/ 2784169 h 2814003"/>
                  <a:gd name="connsiteX3" fmla="*/ 60768 w 2058227"/>
                  <a:gd name="connsiteY3" fmla="*/ 1696985 h 2814003"/>
                  <a:gd name="connsiteX4" fmla="*/ 1055720 w 2058227"/>
                  <a:gd name="connsiteY4" fmla="*/ 0 h 2814003"/>
                  <a:gd name="connsiteX0" fmla="*/ 1760732 w 2076449"/>
                  <a:gd name="connsiteY0" fmla="*/ 2293323 h 2814003"/>
                  <a:gd name="connsiteX1" fmla="*/ 2063058 w 2076449"/>
                  <a:gd name="connsiteY1" fmla="*/ 2471254 h 2814003"/>
                  <a:gd name="connsiteX2" fmla="*/ 1429706 w 2076449"/>
                  <a:gd name="connsiteY2" fmla="*/ 2784169 h 2814003"/>
                  <a:gd name="connsiteX3" fmla="*/ 78990 w 2076449"/>
                  <a:gd name="connsiteY3" fmla="*/ 1696985 h 2814003"/>
                  <a:gd name="connsiteX4" fmla="*/ 1073942 w 2076449"/>
                  <a:gd name="connsiteY4" fmla="*/ 0 h 2814003"/>
                  <a:gd name="connsiteX0" fmla="*/ 1771580 w 2087297"/>
                  <a:gd name="connsiteY0" fmla="*/ 2299854 h 2820534"/>
                  <a:gd name="connsiteX1" fmla="*/ 2073906 w 2087297"/>
                  <a:gd name="connsiteY1" fmla="*/ 2477785 h 2820534"/>
                  <a:gd name="connsiteX2" fmla="*/ 1440554 w 2087297"/>
                  <a:gd name="connsiteY2" fmla="*/ 2790700 h 2820534"/>
                  <a:gd name="connsiteX3" fmla="*/ 89838 w 2087297"/>
                  <a:gd name="connsiteY3" fmla="*/ 1703516 h 2820534"/>
                  <a:gd name="connsiteX4" fmla="*/ 950896 w 2087297"/>
                  <a:gd name="connsiteY4" fmla="*/ 0 h 2820534"/>
                  <a:gd name="connsiteX0" fmla="*/ 1822669 w 2138386"/>
                  <a:gd name="connsiteY0" fmla="*/ 2306385 h 2827065"/>
                  <a:gd name="connsiteX1" fmla="*/ 2124995 w 2138386"/>
                  <a:gd name="connsiteY1" fmla="*/ 2484316 h 2827065"/>
                  <a:gd name="connsiteX2" fmla="*/ 1491643 w 2138386"/>
                  <a:gd name="connsiteY2" fmla="*/ 2797231 h 2827065"/>
                  <a:gd name="connsiteX3" fmla="*/ 140927 w 2138386"/>
                  <a:gd name="connsiteY3" fmla="*/ 1710047 h 2827065"/>
                  <a:gd name="connsiteX4" fmla="*/ 632960 w 2138386"/>
                  <a:gd name="connsiteY4" fmla="*/ 0 h 2827065"/>
                  <a:gd name="connsiteX0" fmla="*/ 1796717 w 2112434"/>
                  <a:gd name="connsiteY0" fmla="*/ 2306385 h 2827065"/>
                  <a:gd name="connsiteX1" fmla="*/ 2099043 w 2112434"/>
                  <a:gd name="connsiteY1" fmla="*/ 2484316 h 2827065"/>
                  <a:gd name="connsiteX2" fmla="*/ 1465691 w 2112434"/>
                  <a:gd name="connsiteY2" fmla="*/ 2797231 h 2827065"/>
                  <a:gd name="connsiteX3" fmla="*/ 114975 w 2112434"/>
                  <a:gd name="connsiteY3" fmla="*/ 1710047 h 2827065"/>
                  <a:gd name="connsiteX4" fmla="*/ 607008 w 2112434"/>
                  <a:gd name="connsiteY4" fmla="*/ 0 h 2827065"/>
                  <a:gd name="connsiteX0" fmla="*/ 2252352 w 2568069"/>
                  <a:gd name="connsiteY0" fmla="*/ 2306385 h 2823025"/>
                  <a:gd name="connsiteX1" fmla="*/ 2554678 w 2568069"/>
                  <a:gd name="connsiteY1" fmla="*/ 2484316 h 2823025"/>
                  <a:gd name="connsiteX2" fmla="*/ 1921326 w 2568069"/>
                  <a:gd name="connsiteY2" fmla="*/ 2797231 h 2823025"/>
                  <a:gd name="connsiteX3" fmla="*/ 69131 w 2568069"/>
                  <a:gd name="connsiteY3" fmla="*/ 1782356 h 2823025"/>
                  <a:gd name="connsiteX4" fmla="*/ 1062643 w 2568069"/>
                  <a:gd name="connsiteY4" fmla="*/ 0 h 2823025"/>
                  <a:gd name="connsiteX0" fmla="*/ 2252352 w 2649917"/>
                  <a:gd name="connsiteY0" fmla="*/ 2306385 h 2792731"/>
                  <a:gd name="connsiteX1" fmla="*/ 2554678 w 2649917"/>
                  <a:gd name="connsiteY1" fmla="*/ 2484316 h 2792731"/>
                  <a:gd name="connsiteX2" fmla="*/ 633659 w 2649917"/>
                  <a:gd name="connsiteY2" fmla="*/ 2767487 h 2792731"/>
                  <a:gd name="connsiteX3" fmla="*/ 69131 w 2649917"/>
                  <a:gd name="connsiteY3" fmla="*/ 1782356 h 2792731"/>
                  <a:gd name="connsiteX4" fmla="*/ 1062643 w 2649917"/>
                  <a:gd name="connsiteY4" fmla="*/ 0 h 2792731"/>
                  <a:gd name="connsiteX0" fmla="*/ 1147177 w 2558751"/>
                  <a:gd name="connsiteY0" fmla="*/ 1486084 h 2803598"/>
                  <a:gd name="connsiteX1" fmla="*/ 2554678 w 2558751"/>
                  <a:gd name="connsiteY1" fmla="*/ 2484316 h 2803598"/>
                  <a:gd name="connsiteX2" fmla="*/ 633659 w 2558751"/>
                  <a:gd name="connsiteY2" fmla="*/ 2767487 h 2803598"/>
                  <a:gd name="connsiteX3" fmla="*/ 69131 w 2558751"/>
                  <a:gd name="connsiteY3" fmla="*/ 1782356 h 2803598"/>
                  <a:gd name="connsiteX4" fmla="*/ 1062643 w 2558751"/>
                  <a:gd name="connsiteY4" fmla="*/ 0 h 2803598"/>
                  <a:gd name="connsiteX0" fmla="*/ 1147177 w 1256276"/>
                  <a:gd name="connsiteY0" fmla="*/ 1486084 h 2787077"/>
                  <a:gd name="connsiteX1" fmla="*/ 1136905 w 1256276"/>
                  <a:gd name="connsiteY1" fmla="*/ 2365774 h 2787077"/>
                  <a:gd name="connsiteX2" fmla="*/ 633659 w 1256276"/>
                  <a:gd name="connsiteY2" fmla="*/ 2767487 h 2787077"/>
                  <a:gd name="connsiteX3" fmla="*/ 69131 w 1256276"/>
                  <a:gd name="connsiteY3" fmla="*/ 1782356 h 2787077"/>
                  <a:gd name="connsiteX4" fmla="*/ 1062643 w 1256276"/>
                  <a:gd name="connsiteY4" fmla="*/ 0 h 2787077"/>
                  <a:gd name="connsiteX0" fmla="*/ 832678 w 1141953"/>
                  <a:gd name="connsiteY0" fmla="*/ 2362584 h 2781689"/>
                  <a:gd name="connsiteX1" fmla="*/ 1136905 w 1141953"/>
                  <a:gd name="connsiteY1" fmla="*/ 2365774 h 2781689"/>
                  <a:gd name="connsiteX2" fmla="*/ 633659 w 1141953"/>
                  <a:gd name="connsiteY2" fmla="*/ 2767487 h 2781689"/>
                  <a:gd name="connsiteX3" fmla="*/ 69131 w 1141953"/>
                  <a:gd name="connsiteY3" fmla="*/ 1782356 h 2781689"/>
                  <a:gd name="connsiteX4" fmla="*/ 1062643 w 1141953"/>
                  <a:gd name="connsiteY4" fmla="*/ 0 h 2781689"/>
                  <a:gd name="connsiteX0" fmla="*/ 1300007 w 1609282"/>
                  <a:gd name="connsiteY0" fmla="*/ 2362584 h 2774964"/>
                  <a:gd name="connsiteX1" fmla="*/ 1604234 w 1609282"/>
                  <a:gd name="connsiteY1" fmla="*/ 2365774 h 2774964"/>
                  <a:gd name="connsiteX2" fmla="*/ 1100988 w 1609282"/>
                  <a:gd name="connsiteY2" fmla="*/ 2767487 h 2774964"/>
                  <a:gd name="connsiteX3" fmla="*/ 49510 w 1609282"/>
                  <a:gd name="connsiteY3" fmla="*/ 1964923 h 2774964"/>
                  <a:gd name="connsiteX4" fmla="*/ 1529972 w 1609282"/>
                  <a:gd name="connsiteY4" fmla="*/ 0 h 2774964"/>
                  <a:gd name="connsiteX0" fmla="*/ 1282589 w 1591864"/>
                  <a:gd name="connsiteY0" fmla="*/ 2362584 h 2774964"/>
                  <a:gd name="connsiteX1" fmla="*/ 1586816 w 1591864"/>
                  <a:gd name="connsiteY1" fmla="*/ 2365774 h 2774964"/>
                  <a:gd name="connsiteX2" fmla="*/ 1083570 w 1591864"/>
                  <a:gd name="connsiteY2" fmla="*/ 2767487 h 2774964"/>
                  <a:gd name="connsiteX3" fmla="*/ 32092 w 1591864"/>
                  <a:gd name="connsiteY3" fmla="*/ 1964923 h 2774964"/>
                  <a:gd name="connsiteX4" fmla="*/ 1512554 w 1591864"/>
                  <a:gd name="connsiteY4" fmla="*/ 0 h 2774964"/>
                  <a:gd name="connsiteX0" fmla="*/ 1282589 w 1591864"/>
                  <a:gd name="connsiteY0" fmla="*/ 2362584 h 2774964"/>
                  <a:gd name="connsiteX1" fmla="*/ 1586816 w 1591864"/>
                  <a:gd name="connsiteY1" fmla="*/ 2365774 h 2774964"/>
                  <a:gd name="connsiteX2" fmla="*/ 1083570 w 1591864"/>
                  <a:gd name="connsiteY2" fmla="*/ 2767487 h 2774964"/>
                  <a:gd name="connsiteX3" fmla="*/ 32092 w 1591864"/>
                  <a:gd name="connsiteY3" fmla="*/ 1964923 h 2774964"/>
                  <a:gd name="connsiteX4" fmla="*/ 1512554 w 1591864"/>
                  <a:gd name="connsiteY4" fmla="*/ 0 h 2774964"/>
                  <a:gd name="connsiteX0" fmla="*/ 1229976 w 1539251"/>
                  <a:gd name="connsiteY0" fmla="*/ 2362584 h 2841361"/>
                  <a:gd name="connsiteX1" fmla="*/ 1534203 w 1539251"/>
                  <a:gd name="connsiteY1" fmla="*/ 2365774 h 2841361"/>
                  <a:gd name="connsiteX2" fmla="*/ 1030957 w 1539251"/>
                  <a:gd name="connsiteY2" fmla="*/ 2767487 h 2841361"/>
                  <a:gd name="connsiteX3" fmla="*/ 33225 w 1539251"/>
                  <a:gd name="connsiteY3" fmla="*/ 2325516 h 2841361"/>
                  <a:gd name="connsiteX4" fmla="*/ 1459941 w 1539251"/>
                  <a:gd name="connsiteY4" fmla="*/ 0 h 2841361"/>
                  <a:gd name="connsiteX0" fmla="*/ 1229976 w 1539251"/>
                  <a:gd name="connsiteY0" fmla="*/ 2362584 h 2767584"/>
                  <a:gd name="connsiteX1" fmla="*/ 1534203 w 1539251"/>
                  <a:gd name="connsiteY1" fmla="*/ 2365774 h 2767584"/>
                  <a:gd name="connsiteX2" fmla="*/ 1030957 w 1539251"/>
                  <a:gd name="connsiteY2" fmla="*/ 2767487 h 2767584"/>
                  <a:gd name="connsiteX3" fmla="*/ 33225 w 1539251"/>
                  <a:gd name="connsiteY3" fmla="*/ 2325516 h 2767584"/>
                  <a:gd name="connsiteX4" fmla="*/ 1459941 w 1539251"/>
                  <a:gd name="connsiteY4" fmla="*/ 0 h 2767584"/>
                  <a:gd name="connsiteX0" fmla="*/ 1297527 w 1606802"/>
                  <a:gd name="connsiteY0" fmla="*/ 2362584 h 2767601"/>
                  <a:gd name="connsiteX1" fmla="*/ 1601754 w 1606802"/>
                  <a:gd name="connsiteY1" fmla="*/ 2365774 h 2767601"/>
                  <a:gd name="connsiteX2" fmla="*/ 1098508 w 1606802"/>
                  <a:gd name="connsiteY2" fmla="*/ 2767487 h 2767601"/>
                  <a:gd name="connsiteX3" fmla="*/ 31783 w 1606802"/>
                  <a:gd name="connsiteY3" fmla="*/ 2322144 h 2767601"/>
                  <a:gd name="connsiteX4" fmla="*/ 1527492 w 1606802"/>
                  <a:gd name="connsiteY4" fmla="*/ 0 h 2767601"/>
                  <a:gd name="connsiteX0" fmla="*/ 1364290 w 1673565"/>
                  <a:gd name="connsiteY0" fmla="*/ 2362584 h 2767601"/>
                  <a:gd name="connsiteX1" fmla="*/ 1668517 w 1673565"/>
                  <a:gd name="connsiteY1" fmla="*/ 2365774 h 2767601"/>
                  <a:gd name="connsiteX2" fmla="*/ 1165271 w 1673565"/>
                  <a:gd name="connsiteY2" fmla="*/ 2767487 h 2767601"/>
                  <a:gd name="connsiteX3" fmla="*/ 98546 w 1673565"/>
                  <a:gd name="connsiteY3" fmla="*/ 2322144 h 2767601"/>
                  <a:gd name="connsiteX4" fmla="*/ 1594255 w 1673565"/>
                  <a:gd name="connsiteY4" fmla="*/ 0 h 2767601"/>
                  <a:gd name="connsiteX0" fmla="*/ 1262855 w 1572130"/>
                  <a:gd name="connsiteY0" fmla="*/ 2362584 h 2767686"/>
                  <a:gd name="connsiteX1" fmla="*/ 1567082 w 1572130"/>
                  <a:gd name="connsiteY1" fmla="*/ 2365774 h 2767686"/>
                  <a:gd name="connsiteX2" fmla="*/ 1063836 w 1572130"/>
                  <a:gd name="connsiteY2" fmla="*/ 2767487 h 2767686"/>
                  <a:gd name="connsiteX3" fmla="*/ 103997 w 1572130"/>
                  <a:gd name="connsiteY3" fmla="*/ 2376610 h 2767686"/>
                  <a:gd name="connsiteX4" fmla="*/ 1492820 w 1572130"/>
                  <a:gd name="connsiteY4" fmla="*/ 0 h 2767686"/>
                  <a:gd name="connsiteX0" fmla="*/ 1221310 w 1530585"/>
                  <a:gd name="connsiteY0" fmla="*/ 2362584 h 2767686"/>
                  <a:gd name="connsiteX1" fmla="*/ 1525537 w 1530585"/>
                  <a:gd name="connsiteY1" fmla="*/ 2365774 h 2767686"/>
                  <a:gd name="connsiteX2" fmla="*/ 1022291 w 1530585"/>
                  <a:gd name="connsiteY2" fmla="*/ 2767487 h 2767686"/>
                  <a:gd name="connsiteX3" fmla="*/ 62452 w 1530585"/>
                  <a:gd name="connsiteY3" fmla="*/ 2376610 h 2767686"/>
                  <a:gd name="connsiteX4" fmla="*/ 1451275 w 1530585"/>
                  <a:gd name="connsiteY4" fmla="*/ 0 h 2767686"/>
                  <a:gd name="connsiteX0" fmla="*/ 1115875 w 1425150"/>
                  <a:gd name="connsiteY0" fmla="*/ 2362584 h 2770129"/>
                  <a:gd name="connsiteX1" fmla="*/ 1420102 w 1425150"/>
                  <a:gd name="connsiteY1" fmla="*/ 2365774 h 2770129"/>
                  <a:gd name="connsiteX2" fmla="*/ 916856 w 1425150"/>
                  <a:gd name="connsiteY2" fmla="*/ 2767487 h 2770129"/>
                  <a:gd name="connsiteX3" fmla="*/ 66798 w 1425150"/>
                  <a:gd name="connsiteY3" fmla="*/ 2405766 h 2770129"/>
                  <a:gd name="connsiteX4" fmla="*/ 1345840 w 1425150"/>
                  <a:gd name="connsiteY4" fmla="*/ 0 h 2770129"/>
                  <a:gd name="connsiteX0" fmla="*/ 1153814 w 1463089"/>
                  <a:gd name="connsiteY0" fmla="*/ 2362584 h 2770129"/>
                  <a:gd name="connsiteX1" fmla="*/ 1458041 w 1463089"/>
                  <a:gd name="connsiteY1" fmla="*/ 2365774 h 2770129"/>
                  <a:gd name="connsiteX2" fmla="*/ 954795 w 1463089"/>
                  <a:gd name="connsiteY2" fmla="*/ 2767487 h 2770129"/>
                  <a:gd name="connsiteX3" fmla="*/ 104737 w 1463089"/>
                  <a:gd name="connsiteY3" fmla="*/ 2405766 h 2770129"/>
                  <a:gd name="connsiteX4" fmla="*/ 1383779 w 1463089"/>
                  <a:gd name="connsiteY4" fmla="*/ 0 h 2770129"/>
                  <a:gd name="connsiteX0" fmla="*/ 1153814 w 1463089"/>
                  <a:gd name="connsiteY0" fmla="*/ 2362584 h 2768172"/>
                  <a:gd name="connsiteX1" fmla="*/ 1458041 w 1463089"/>
                  <a:gd name="connsiteY1" fmla="*/ 2365774 h 2768172"/>
                  <a:gd name="connsiteX2" fmla="*/ 954795 w 1463089"/>
                  <a:gd name="connsiteY2" fmla="*/ 2767487 h 2768172"/>
                  <a:gd name="connsiteX3" fmla="*/ 104737 w 1463089"/>
                  <a:gd name="connsiteY3" fmla="*/ 2405766 h 2768172"/>
                  <a:gd name="connsiteX4" fmla="*/ 1383779 w 1463089"/>
                  <a:gd name="connsiteY4" fmla="*/ 0 h 2768172"/>
                  <a:gd name="connsiteX0" fmla="*/ 1153814 w 1463089"/>
                  <a:gd name="connsiteY0" fmla="*/ 2362584 h 2777270"/>
                  <a:gd name="connsiteX1" fmla="*/ 1458041 w 1463089"/>
                  <a:gd name="connsiteY1" fmla="*/ 2365774 h 2777270"/>
                  <a:gd name="connsiteX2" fmla="*/ 954795 w 1463089"/>
                  <a:gd name="connsiteY2" fmla="*/ 2767487 h 2777270"/>
                  <a:gd name="connsiteX3" fmla="*/ 104737 w 1463089"/>
                  <a:gd name="connsiteY3" fmla="*/ 2405766 h 2777270"/>
                  <a:gd name="connsiteX4" fmla="*/ 1383779 w 1463089"/>
                  <a:gd name="connsiteY4" fmla="*/ 0 h 2777270"/>
                  <a:gd name="connsiteX0" fmla="*/ 1153814 w 1463089"/>
                  <a:gd name="connsiteY0" fmla="*/ 2362584 h 2797207"/>
                  <a:gd name="connsiteX1" fmla="*/ 1458041 w 1463089"/>
                  <a:gd name="connsiteY1" fmla="*/ 2365774 h 2797207"/>
                  <a:gd name="connsiteX2" fmla="*/ 954795 w 1463089"/>
                  <a:gd name="connsiteY2" fmla="*/ 2767487 h 2797207"/>
                  <a:gd name="connsiteX3" fmla="*/ 104737 w 1463089"/>
                  <a:gd name="connsiteY3" fmla="*/ 2405766 h 2797207"/>
                  <a:gd name="connsiteX4" fmla="*/ 1383779 w 1463089"/>
                  <a:gd name="connsiteY4" fmla="*/ 0 h 2797207"/>
                  <a:gd name="connsiteX0" fmla="*/ 1141698 w 1450973"/>
                  <a:gd name="connsiteY0" fmla="*/ 2362584 h 2797207"/>
                  <a:gd name="connsiteX1" fmla="*/ 1445925 w 1450973"/>
                  <a:gd name="connsiteY1" fmla="*/ 2365774 h 2797207"/>
                  <a:gd name="connsiteX2" fmla="*/ 942679 w 1450973"/>
                  <a:gd name="connsiteY2" fmla="*/ 2767487 h 2797207"/>
                  <a:gd name="connsiteX3" fmla="*/ 92621 w 1450973"/>
                  <a:gd name="connsiteY3" fmla="*/ 2405766 h 2797207"/>
                  <a:gd name="connsiteX4" fmla="*/ 1371663 w 1450973"/>
                  <a:gd name="connsiteY4" fmla="*/ 0 h 2797207"/>
                  <a:gd name="connsiteX0" fmla="*/ 1141698 w 1450973"/>
                  <a:gd name="connsiteY0" fmla="*/ 2362584 h 2800277"/>
                  <a:gd name="connsiteX1" fmla="*/ 1445925 w 1450973"/>
                  <a:gd name="connsiteY1" fmla="*/ 2365774 h 2800277"/>
                  <a:gd name="connsiteX2" fmla="*/ 942679 w 1450973"/>
                  <a:gd name="connsiteY2" fmla="*/ 2767487 h 2800277"/>
                  <a:gd name="connsiteX3" fmla="*/ 92621 w 1450973"/>
                  <a:gd name="connsiteY3" fmla="*/ 2405766 h 2800277"/>
                  <a:gd name="connsiteX4" fmla="*/ 1371663 w 1450973"/>
                  <a:gd name="connsiteY4" fmla="*/ 0 h 2800277"/>
                  <a:gd name="connsiteX0" fmla="*/ 1141698 w 1450973"/>
                  <a:gd name="connsiteY0" fmla="*/ 2362584 h 2797474"/>
                  <a:gd name="connsiteX1" fmla="*/ 1445925 w 1450973"/>
                  <a:gd name="connsiteY1" fmla="*/ 2365774 h 2797474"/>
                  <a:gd name="connsiteX2" fmla="*/ 942679 w 1450973"/>
                  <a:gd name="connsiteY2" fmla="*/ 2767487 h 2797474"/>
                  <a:gd name="connsiteX3" fmla="*/ 92621 w 1450973"/>
                  <a:gd name="connsiteY3" fmla="*/ 2405766 h 2797474"/>
                  <a:gd name="connsiteX4" fmla="*/ 1371663 w 1450973"/>
                  <a:gd name="connsiteY4" fmla="*/ 0 h 2797474"/>
                  <a:gd name="connsiteX0" fmla="*/ 1133493 w 1531454"/>
                  <a:gd name="connsiteY0" fmla="*/ 2222694 h 2657584"/>
                  <a:gd name="connsiteX1" fmla="*/ 1437720 w 1531454"/>
                  <a:gd name="connsiteY1" fmla="*/ 2225884 h 2657584"/>
                  <a:gd name="connsiteX2" fmla="*/ 934474 w 1531454"/>
                  <a:gd name="connsiteY2" fmla="*/ 2627597 h 2657584"/>
                  <a:gd name="connsiteX3" fmla="*/ 84416 w 1531454"/>
                  <a:gd name="connsiteY3" fmla="*/ 2265876 h 2657584"/>
                  <a:gd name="connsiteX4" fmla="*/ 1531454 w 1531454"/>
                  <a:gd name="connsiteY4" fmla="*/ 0 h 2657584"/>
                  <a:gd name="connsiteX0" fmla="*/ 1181343 w 1579304"/>
                  <a:gd name="connsiteY0" fmla="*/ 2222694 h 2657584"/>
                  <a:gd name="connsiteX1" fmla="*/ 1485570 w 1579304"/>
                  <a:gd name="connsiteY1" fmla="*/ 2225884 h 2657584"/>
                  <a:gd name="connsiteX2" fmla="*/ 982324 w 1579304"/>
                  <a:gd name="connsiteY2" fmla="*/ 2627597 h 2657584"/>
                  <a:gd name="connsiteX3" fmla="*/ 132266 w 1579304"/>
                  <a:gd name="connsiteY3" fmla="*/ 2265876 h 2657584"/>
                  <a:gd name="connsiteX4" fmla="*/ 1579304 w 1579304"/>
                  <a:gd name="connsiteY4" fmla="*/ 0 h 2657584"/>
                  <a:gd name="connsiteX0" fmla="*/ 1194767 w 1504042"/>
                  <a:gd name="connsiteY0" fmla="*/ 2244110 h 2679000"/>
                  <a:gd name="connsiteX1" fmla="*/ 1498994 w 1504042"/>
                  <a:gd name="connsiteY1" fmla="*/ 2247300 h 2679000"/>
                  <a:gd name="connsiteX2" fmla="*/ 995748 w 1504042"/>
                  <a:gd name="connsiteY2" fmla="*/ 2649013 h 2679000"/>
                  <a:gd name="connsiteX3" fmla="*/ 145690 w 1504042"/>
                  <a:gd name="connsiteY3" fmla="*/ 2287292 h 2679000"/>
                  <a:gd name="connsiteX4" fmla="*/ 1471502 w 1504042"/>
                  <a:gd name="connsiteY4" fmla="*/ 0 h 2679000"/>
                  <a:gd name="connsiteX0" fmla="*/ 1197297 w 1506572"/>
                  <a:gd name="connsiteY0" fmla="*/ 2353562 h 2788452"/>
                  <a:gd name="connsiteX1" fmla="*/ 1501524 w 1506572"/>
                  <a:gd name="connsiteY1" fmla="*/ 2356752 h 2788452"/>
                  <a:gd name="connsiteX2" fmla="*/ 998278 w 1506572"/>
                  <a:gd name="connsiteY2" fmla="*/ 2758465 h 2788452"/>
                  <a:gd name="connsiteX3" fmla="*/ 148220 w 1506572"/>
                  <a:gd name="connsiteY3" fmla="*/ 2396744 h 2788452"/>
                  <a:gd name="connsiteX4" fmla="*/ 1453378 w 1506572"/>
                  <a:gd name="connsiteY4" fmla="*/ 0 h 2788452"/>
                  <a:gd name="connsiteX0" fmla="*/ 1157198 w 1466473"/>
                  <a:gd name="connsiteY0" fmla="*/ 2353562 h 2788452"/>
                  <a:gd name="connsiteX1" fmla="*/ 1461425 w 1466473"/>
                  <a:gd name="connsiteY1" fmla="*/ 2356752 h 2788452"/>
                  <a:gd name="connsiteX2" fmla="*/ 958179 w 1466473"/>
                  <a:gd name="connsiteY2" fmla="*/ 2758465 h 2788452"/>
                  <a:gd name="connsiteX3" fmla="*/ 108121 w 1466473"/>
                  <a:gd name="connsiteY3" fmla="*/ 2396744 h 2788452"/>
                  <a:gd name="connsiteX4" fmla="*/ 1413279 w 1466473"/>
                  <a:gd name="connsiteY4" fmla="*/ 0 h 2788452"/>
                  <a:gd name="connsiteX0" fmla="*/ 1028100 w 1337375"/>
                  <a:gd name="connsiteY0" fmla="*/ 2353562 h 2758548"/>
                  <a:gd name="connsiteX1" fmla="*/ 1332327 w 1337375"/>
                  <a:gd name="connsiteY1" fmla="*/ 2356752 h 2758548"/>
                  <a:gd name="connsiteX2" fmla="*/ 829081 w 1337375"/>
                  <a:gd name="connsiteY2" fmla="*/ 2758465 h 2758548"/>
                  <a:gd name="connsiteX3" fmla="*/ 119101 w 1337375"/>
                  <a:gd name="connsiteY3" fmla="*/ 2372055 h 2758548"/>
                  <a:gd name="connsiteX4" fmla="*/ 1284181 w 1337375"/>
                  <a:gd name="connsiteY4" fmla="*/ 0 h 2758548"/>
                  <a:gd name="connsiteX0" fmla="*/ 972340 w 1281615"/>
                  <a:gd name="connsiteY0" fmla="*/ 2353562 h 2758482"/>
                  <a:gd name="connsiteX1" fmla="*/ 1276567 w 1281615"/>
                  <a:gd name="connsiteY1" fmla="*/ 2356752 h 2758482"/>
                  <a:gd name="connsiteX2" fmla="*/ 773321 w 1281615"/>
                  <a:gd name="connsiteY2" fmla="*/ 2758465 h 2758482"/>
                  <a:gd name="connsiteX3" fmla="*/ 124596 w 1281615"/>
                  <a:gd name="connsiteY3" fmla="*/ 2363984 h 2758482"/>
                  <a:gd name="connsiteX4" fmla="*/ 1228421 w 1281615"/>
                  <a:gd name="connsiteY4" fmla="*/ 0 h 2758482"/>
                  <a:gd name="connsiteX0" fmla="*/ 972340 w 1280679"/>
                  <a:gd name="connsiteY0" fmla="*/ 2353562 h 2699415"/>
                  <a:gd name="connsiteX1" fmla="*/ 1276567 w 1280679"/>
                  <a:gd name="connsiteY1" fmla="*/ 2356752 h 2699415"/>
                  <a:gd name="connsiteX2" fmla="*/ 796684 w 1280679"/>
                  <a:gd name="connsiteY2" fmla="*/ 2699300 h 2699415"/>
                  <a:gd name="connsiteX3" fmla="*/ 124596 w 1280679"/>
                  <a:gd name="connsiteY3" fmla="*/ 2363984 h 2699415"/>
                  <a:gd name="connsiteX4" fmla="*/ 1228421 w 1280679"/>
                  <a:gd name="connsiteY4" fmla="*/ 0 h 2699415"/>
                  <a:gd name="connsiteX0" fmla="*/ 972340 w 1245093"/>
                  <a:gd name="connsiteY0" fmla="*/ 2353562 h 2699322"/>
                  <a:gd name="connsiteX1" fmla="*/ 1239814 w 1245093"/>
                  <a:gd name="connsiteY1" fmla="*/ 2361595 h 2699322"/>
                  <a:gd name="connsiteX2" fmla="*/ 796684 w 1245093"/>
                  <a:gd name="connsiteY2" fmla="*/ 2699300 h 2699322"/>
                  <a:gd name="connsiteX3" fmla="*/ 124596 w 1245093"/>
                  <a:gd name="connsiteY3" fmla="*/ 2363984 h 2699322"/>
                  <a:gd name="connsiteX4" fmla="*/ 1228421 w 1245093"/>
                  <a:gd name="connsiteY4" fmla="*/ 0 h 2699322"/>
                  <a:gd name="connsiteX0" fmla="*/ 965817 w 1238570"/>
                  <a:gd name="connsiteY0" fmla="*/ 2353562 h 2699322"/>
                  <a:gd name="connsiteX1" fmla="*/ 1233291 w 1238570"/>
                  <a:gd name="connsiteY1" fmla="*/ 2361595 h 2699322"/>
                  <a:gd name="connsiteX2" fmla="*/ 790161 w 1238570"/>
                  <a:gd name="connsiteY2" fmla="*/ 2699300 h 2699322"/>
                  <a:gd name="connsiteX3" fmla="*/ 118073 w 1238570"/>
                  <a:gd name="connsiteY3" fmla="*/ 2363984 h 2699322"/>
                  <a:gd name="connsiteX4" fmla="*/ 1221898 w 1238570"/>
                  <a:gd name="connsiteY4" fmla="*/ 0 h 2699322"/>
                  <a:gd name="connsiteX0" fmla="*/ 886924 w 1159677"/>
                  <a:gd name="connsiteY0" fmla="*/ 2353562 h 2699340"/>
                  <a:gd name="connsiteX1" fmla="*/ 1154398 w 1159677"/>
                  <a:gd name="connsiteY1" fmla="*/ 2361595 h 2699340"/>
                  <a:gd name="connsiteX2" fmla="*/ 711268 w 1159677"/>
                  <a:gd name="connsiteY2" fmla="*/ 2699300 h 2699340"/>
                  <a:gd name="connsiteX3" fmla="*/ 126551 w 1159677"/>
                  <a:gd name="connsiteY3" fmla="*/ 2364936 h 2699340"/>
                  <a:gd name="connsiteX4" fmla="*/ 1143005 w 1159677"/>
                  <a:gd name="connsiteY4" fmla="*/ 0 h 2699340"/>
                  <a:gd name="connsiteX0" fmla="*/ 886924 w 1157672"/>
                  <a:gd name="connsiteY0" fmla="*/ 2353562 h 2669292"/>
                  <a:gd name="connsiteX1" fmla="*/ 1154398 w 1157672"/>
                  <a:gd name="connsiteY1" fmla="*/ 2361595 h 2669292"/>
                  <a:gd name="connsiteX2" fmla="*/ 757043 w 1157672"/>
                  <a:gd name="connsiteY2" fmla="*/ 2668342 h 2669292"/>
                  <a:gd name="connsiteX3" fmla="*/ 126551 w 1157672"/>
                  <a:gd name="connsiteY3" fmla="*/ 2364936 h 2669292"/>
                  <a:gd name="connsiteX4" fmla="*/ 1143005 w 1157672"/>
                  <a:gd name="connsiteY4" fmla="*/ 0 h 2669292"/>
                  <a:gd name="connsiteX0" fmla="*/ 886924 w 1143005"/>
                  <a:gd name="connsiteY0" fmla="*/ 2353562 h 2669456"/>
                  <a:gd name="connsiteX1" fmla="*/ 1129089 w 1143005"/>
                  <a:gd name="connsiteY1" fmla="*/ 2358699 h 2669456"/>
                  <a:gd name="connsiteX2" fmla="*/ 757043 w 1143005"/>
                  <a:gd name="connsiteY2" fmla="*/ 2668342 h 2669456"/>
                  <a:gd name="connsiteX3" fmla="*/ 126551 w 1143005"/>
                  <a:gd name="connsiteY3" fmla="*/ 2364936 h 2669456"/>
                  <a:gd name="connsiteX4" fmla="*/ 1143005 w 1143005"/>
                  <a:gd name="connsiteY4" fmla="*/ 0 h 2669456"/>
                  <a:gd name="connsiteX0" fmla="*/ 913846 w 1143005"/>
                  <a:gd name="connsiteY0" fmla="*/ 2368709 h 2669456"/>
                  <a:gd name="connsiteX1" fmla="*/ 1129089 w 1143005"/>
                  <a:gd name="connsiteY1" fmla="*/ 2358699 h 2669456"/>
                  <a:gd name="connsiteX2" fmla="*/ 757043 w 1143005"/>
                  <a:gd name="connsiteY2" fmla="*/ 2668342 h 2669456"/>
                  <a:gd name="connsiteX3" fmla="*/ 126551 w 1143005"/>
                  <a:gd name="connsiteY3" fmla="*/ 2364936 h 2669456"/>
                  <a:gd name="connsiteX4" fmla="*/ 1143005 w 1143005"/>
                  <a:gd name="connsiteY4" fmla="*/ 0 h 2669456"/>
                  <a:gd name="connsiteX0" fmla="*/ 823257 w 1052416"/>
                  <a:gd name="connsiteY0" fmla="*/ 2368709 h 2672464"/>
                  <a:gd name="connsiteX1" fmla="*/ 1038500 w 1052416"/>
                  <a:gd name="connsiteY1" fmla="*/ 2358699 h 2672464"/>
                  <a:gd name="connsiteX2" fmla="*/ 666454 w 1052416"/>
                  <a:gd name="connsiteY2" fmla="*/ 2668342 h 2672464"/>
                  <a:gd name="connsiteX3" fmla="*/ 138005 w 1052416"/>
                  <a:gd name="connsiteY3" fmla="*/ 2382649 h 2672464"/>
                  <a:gd name="connsiteX4" fmla="*/ 1052416 w 1052416"/>
                  <a:gd name="connsiteY4" fmla="*/ 0 h 2672464"/>
                  <a:gd name="connsiteX0" fmla="*/ 823257 w 1052416"/>
                  <a:gd name="connsiteY0" fmla="*/ 2368709 h 2645298"/>
                  <a:gd name="connsiteX1" fmla="*/ 1038500 w 1052416"/>
                  <a:gd name="connsiteY1" fmla="*/ 2358699 h 2645298"/>
                  <a:gd name="connsiteX2" fmla="*/ 686919 w 1052416"/>
                  <a:gd name="connsiteY2" fmla="*/ 2634486 h 2645298"/>
                  <a:gd name="connsiteX3" fmla="*/ 138005 w 1052416"/>
                  <a:gd name="connsiteY3" fmla="*/ 2382649 h 2645298"/>
                  <a:gd name="connsiteX4" fmla="*/ 1052416 w 1052416"/>
                  <a:gd name="connsiteY4" fmla="*/ 0 h 2645298"/>
                  <a:gd name="connsiteX0" fmla="*/ 823257 w 1052416"/>
                  <a:gd name="connsiteY0" fmla="*/ 2368709 h 2647053"/>
                  <a:gd name="connsiteX1" fmla="*/ 1029145 w 1052416"/>
                  <a:gd name="connsiteY1" fmla="*/ 2335004 h 2647053"/>
                  <a:gd name="connsiteX2" fmla="*/ 686919 w 1052416"/>
                  <a:gd name="connsiteY2" fmla="*/ 2634486 h 2647053"/>
                  <a:gd name="connsiteX3" fmla="*/ 138005 w 1052416"/>
                  <a:gd name="connsiteY3" fmla="*/ 2382649 h 2647053"/>
                  <a:gd name="connsiteX4" fmla="*/ 1052416 w 1052416"/>
                  <a:gd name="connsiteY4" fmla="*/ 0 h 2647053"/>
                  <a:gd name="connsiteX0" fmla="*/ 823257 w 1052416"/>
                  <a:gd name="connsiteY0" fmla="*/ 2368709 h 2690586"/>
                  <a:gd name="connsiteX1" fmla="*/ 1029145 w 1052416"/>
                  <a:gd name="connsiteY1" fmla="*/ 2335004 h 2690586"/>
                  <a:gd name="connsiteX2" fmla="*/ 672955 w 1052416"/>
                  <a:gd name="connsiteY2" fmla="*/ 2687068 h 2690586"/>
                  <a:gd name="connsiteX3" fmla="*/ 138005 w 1052416"/>
                  <a:gd name="connsiteY3" fmla="*/ 2382649 h 2690586"/>
                  <a:gd name="connsiteX4" fmla="*/ 1052416 w 1052416"/>
                  <a:gd name="connsiteY4" fmla="*/ 0 h 2690586"/>
                  <a:gd name="connsiteX0" fmla="*/ 823257 w 1096319"/>
                  <a:gd name="connsiteY0" fmla="*/ 2368709 h 2687724"/>
                  <a:gd name="connsiteX1" fmla="*/ 1092234 w 1096319"/>
                  <a:gd name="connsiteY1" fmla="*/ 2383403 h 2687724"/>
                  <a:gd name="connsiteX2" fmla="*/ 672955 w 1096319"/>
                  <a:gd name="connsiteY2" fmla="*/ 2687068 h 2687724"/>
                  <a:gd name="connsiteX3" fmla="*/ 138005 w 1096319"/>
                  <a:gd name="connsiteY3" fmla="*/ 2382649 h 2687724"/>
                  <a:gd name="connsiteX4" fmla="*/ 1052416 w 1096319"/>
                  <a:gd name="connsiteY4" fmla="*/ 0 h 2687724"/>
                  <a:gd name="connsiteX0" fmla="*/ 823257 w 1094106"/>
                  <a:gd name="connsiteY0" fmla="*/ 2368709 h 2801944"/>
                  <a:gd name="connsiteX1" fmla="*/ 1092234 w 1094106"/>
                  <a:gd name="connsiteY1" fmla="*/ 2383403 h 2801944"/>
                  <a:gd name="connsiteX2" fmla="*/ 729879 w 1094106"/>
                  <a:gd name="connsiteY2" fmla="*/ 2801944 h 2801944"/>
                  <a:gd name="connsiteX3" fmla="*/ 138005 w 1094106"/>
                  <a:gd name="connsiteY3" fmla="*/ 2382649 h 2801944"/>
                  <a:gd name="connsiteX4" fmla="*/ 1052416 w 1094106"/>
                  <a:gd name="connsiteY4" fmla="*/ 0 h 2801944"/>
                  <a:gd name="connsiteX0" fmla="*/ 823257 w 1262564"/>
                  <a:gd name="connsiteY0" fmla="*/ 2368709 h 2802236"/>
                  <a:gd name="connsiteX1" fmla="*/ 1261873 w 1262564"/>
                  <a:gd name="connsiteY1" fmla="*/ 2447608 h 2802236"/>
                  <a:gd name="connsiteX2" fmla="*/ 729879 w 1262564"/>
                  <a:gd name="connsiteY2" fmla="*/ 2801944 h 2802236"/>
                  <a:gd name="connsiteX3" fmla="*/ 138005 w 1262564"/>
                  <a:gd name="connsiteY3" fmla="*/ 2382649 h 2802236"/>
                  <a:gd name="connsiteX4" fmla="*/ 1052416 w 1262564"/>
                  <a:gd name="connsiteY4" fmla="*/ 0 h 2802236"/>
                  <a:gd name="connsiteX0" fmla="*/ 832852 w 1262735"/>
                  <a:gd name="connsiteY0" fmla="*/ 2486837 h 2802218"/>
                  <a:gd name="connsiteX1" fmla="*/ 1261873 w 1262735"/>
                  <a:gd name="connsiteY1" fmla="*/ 2447608 h 2802218"/>
                  <a:gd name="connsiteX2" fmla="*/ 729879 w 1262735"/>
                  <a:gd name="connsiteY2" fmla="*/ 2801944 h 2802218"/>
                  <a:gd name="connsiteX3" fmla="*/ 138005 w 1262735"/>
                  <a:gd name="connsiteY3" fmla="*/ 2382649 h 2802218"/>
                  <a:gd name="connsiteX4" fmla="*/ 1052416 w 1262735"/>
                  <a:gd name="connsiteY4" fmla="*/ 0 h 2802218"/>
                  <a:gd name="connsiteX0" fmla="*/ 832852 w 1262493"/>
                  <a:gd name="connsiteY0" fmla="*/ 2486837 h 2802218"/>
                  <a:gd name="connsiteX1" fmla="*/ 1261873 w 1262493"/>
                  <a:gd name="connsiteY1" fmla="*/ 2447608 h 2802218"/>
                  <a:gd name="connsiteX2" fmla="*/ 729879 w 1262493"/>
                  <a:gd name="connsiteY2" fmla="*/ 2801944 h 2802218"/>
                  <a:gd name="connsiteX3" fmla="*/ 138005 w 1262493"/>
                  <a:gd name="connsiteY3" fmla="*/ 2382649 h 2802218"/>
                  <a:gd name="connsiteX4" fmla="*/ 1052416 w 1262493"/>
                  <a:gd name="connsiteY4" fmla="*/ 0 h 2802218"/>
                  <a:gd name="connsiteX0" fmla="*/ 832852 w 1262581"/>
                  <a:gd name="connsiteY0" fmla="*/ 2486837 h 2802218"/>
                  <a:gd name="connsiteX1" fmla="*/ 1261873 w 1262581"/>
                  <a:gd name="connsiteY1" fmla="*/ 2447608 h 2802218"/>
                  <a:gd name="connsiteX2" fmla="*/ 729879 w 1262581"/>
                  <a:gd name="connsiteY2" fmla="*/ 2801944 h 2802218"/>
                  <a:gd name="connsiteX3" fmla="*/ 138005 w 1262581"/>
                  <a:gd name="connsiteY3" fmla="*/ 2382649 h 2802218"/>
                  <a:gd name="connsiteX4" fmla="*/ 1052416 w 1262581"/>
                  <a:gd name="connsiteY4" fmla="*/ 0 h 2802218"/>
                  <a:gd name="connsiteX0" fmla="*/ 832852 w 1263167"/>
                  <a:gd name="connsiteY0" fmla="*/ 2486837 h 2802407"/>
                  <a:gd name="connsiteX1" fmla="*/ 1261873 w 1263167"/>
                  <a:gd name="connsiteY1" fmla="*/ 2447608 h 2802407"/>
                  <a:gd name="connsiteX2" fmla="*/ 729879 w 1263167"/>
                  <a:gd name="connsiteY2" fmla="*/ 2801944 h 2802407"/>
                  <a:gd name="connsiteX3" fmla="*/ 138005 w 1263167"/>
                  <a:gd name="connsiteY3" fmla="*/ 2382649 h 2802407"/>
                  <a:gd name="connsiteX4" fmla="*/ 1052416 w 1263167"/>
                  <a:gd name="connsiteY4" fmla="*/ 0 h 2802407"/>
                  <a:gd name="connsiteX0" fmla="*/ 832852 w 1266061"/>
                  <a:gd name="connsiteY0" fmla="*/ 2486837 h 2802297"/>
                  <a:gd name="connsiteX1" fmla="*/ 1261873 w 1266061"/>
                  <a:gd name="connsiteY1" fmla="*/ 2447608 h 2802297"/>
                  <a:gd name="connsiteX2" fmla="*/ 729879 w 1266061"/>
                  <a:gd name="connsiteY2" fmla="*/ 2801944 h 2802297"/>
                  <a:gd name="connsiteX3" fmla="*/ 138005 w 1266061"/>
                  <a:gd name="connsiteY3" fmla="*/ 2382649 h 2802297"/>
                  <a:gd name="connsiteX4" fmla="*/ 1052416 w 1266061"/>
                  <a:gd name="connsiteY4" fmla="*/ 0 h 2802297"/>
                  <a:gd name="connsiteX0" fmla="*/ 832852 w 1274048"/>
                  <a:gd name="connsiteY0" fmla="*/ 2486837 h 2802325"/>
                  <a:gd name="connsiteX1" fmla="*/ 1261873 w 1274048"/>
                  <a:gd name="connsiteY1" fmla="*/ 2447608 h 2802325"/>
                  <a:gd name="connsiteX2" fmla="*/ 729879 w 1274048"/>
                  <a:gd name="connsiteY2" fmla="*/ 2801944 h 2802325"/>
                  <a:gd name="connsiteX3" fmla="*/ 138005 w 1274048"/>
                  <a:gd name="connsiteY3" fmla="*/ 2382649 h 2802325"/>
                  <a:gd name="connsiteX4" fmla="*/ 1052416 w 1274048"/>
                  <a:gd name="connsiteY4" fmla="*/ 0 h 2802325"/>
                  <a:gd name="connsiteX0" fmla="*/ 832852 w 1262464"/>
                  <a:gd name="connsiteY0" fmla="*/ 2486837 h 2872590"/>
                  <a:gd name="connsiteX1" fmla="*/ 1261873 w 1262464"/>
                  <a:gd name="connsiteY1" fmla="*/ 2447608 h 2872590"/>
                  <a:gd name="connsiteX2" fmla="*/ 739157 w 1262464"/>
                  <a:gd name="connsiteY2" fmla="*/ 2872358 h 2872590"/>
                  <a:gd name="connsiteX3" fmla="*/ 138005 w 1262464"/>
                  <a:gd name="connsiteY3" fmla="*/ 2382649 h 2872590"/>
                  <a:gd name="connsiteX4" fmla="*/ 1052416 w 1262464"/>
                  <a:gd name="connsiteY4" fmla="*/ 0 h 2872590"/>
                  <a:gd name="connsiteX0" fmla="*/ 832852 w 1262464"/>
                  <a:gd name="connsiteY0" fmla="*/ 2486837 h 2873684"/>
                  <a:gd name="connsiteX1" fmla="*/ 1261873 w 1262464"/>
                  <a:gd name="connsiteY1" fmla="*/ 2447608 h 2873684"/>
                  <a:gd name="connsiteX2" fmla="*/ 739157 w 1262464"/>
                  <a:gd name="connsiteY2" fmla="*/ 2872358 h 2873684"/>
                  <a:gd name="connsiteX3" fmla="*/ 138005 w 1262464"/>
                  <a:gd name="connsiteY3" fmla="*/ 2382649 h 2873684"/>
                  <a:gd name="connsiteX4" fmla="*/ 1052416 w 1262464"/>
                  <a:gd name="connsiteY4" fmla="*/ 0 h 2873684"/>
                  <a:gd name="connsiteX0" fmla="*/ 832852 w 1266687"/>
                  <a:gd name="connsiteY0" fmla="*/ 2486837 h 2873760"/>
                  <a:gd name="connsiteX1" fmla="*/ 1261873 w 1266687"/>
                  <a:gd name="connsiteY1" fmla="*/ 2447608 h 2873760"/>
                  <a:gd name="connsiteX2" fmla="*/ 739157 w 1266687"/>
                  <a:gd name="connsiteY2" fmla="*/ 2872358 h 2873760"/>
                  <a:gd name="connsiteX3" fmla="*/ 138005 w 1266687"/>
                  <a:gd name="connsiteY3" fmla="*/ 2382649 h 2873760"/>
                  <a:gd name="connsiteX4" fmla="*/ 1052416 w 1266687"/>
                  <a:gd name="connsiteY4" fmla="*/ 0 h 2873760"/>
                  <a:gd name="connsiteX0" fmla="*/ 832852 w 1255804"/>
                  <a:gd name="connsiteY0" fmla="*/ 2486837 h 2873252"/>
                  <a:gd name="connsiteX1" fmla="*/ 1250842 w 1255804"/>
                  <a:gd name="connsiteY1" fmla="*/ 2499803 h 2873252"/>
                  <a:gd name="connsiteX2" fmla="*/ 739157 w 1255804"/>
                  <a:gd name="connsiteY2" fmla="*/ 2872358 h 2873252"/>
                  <a:gd name="connsiteX3" fmla="*/ 138005 w 1255804"/>
                  <a:gd name="connsiteY3" fmla="*/ 2382649 h 2873252"/>
                  <a:gd name="connsiteX4" fmla="*/ 1052416 w 1255804"/>
                  <a:gd name="connsiteY4" fmla="*/ 0 h 2873252"/>
                  <a:gd name="connsiteX0" fmla="*/ 832852 w 1215010"/>
                  <a:gd name="connsiteY0" fmla="*/ 2486837 h 2877119"/>
                  <a:gd name="connsiteX1" fmla="*/ 1209403 w 1215010"/>
                  <a:gd name="connsiteY1" fmla="*/ 2615702 h 2877119"/>
                  <a:gd name="connsiteX2" fmla="*/ 739157 w 1215010"/>
                  <a:gd name="connsiteY2" fmla="*/ 2872358 h 2877119"/>
                  <a:gd name="connsiteX3" fmla="*/ 138005 w 1215010"/>
                  <a:gd name="connsiteY3" fmla="*/ 2382649 h 2877119"/>
                  <a:gd name="connsiteX4" fmla="*/ 1052416 w 1215010"/>
                  <a:gd name="connsiteY4" fmla="*/ 0 h 2877119"/>
                  <a:gd name="connsiteX0" fmla="*/ 832852 w 1213571"/>
                  <a:gd name="connsiteY0" fmla="*/ 2486837 h 2877890"/>
                  <a:gd name="connsiteX1" fmla="*/ 1209403 w 1213571"/>
                  <a:gd name="connsiteY1" fmla="*/ 2615702 h 2877890"/>
                  <a:gd name="connsiteX2" fmla="*/ 739157 w 1213571"/>
                  <a:gd name="connsiteY2" fmla="*/ 2872358 h 2877890"/>
                  <a:gd name="connsiteX3" fmla="*/ 138005 w 1213571"/>
                  <a:gd name="connsiteY3" fmla="*/ 2382649 h 2877890"/>
                  <a:gd name="connsiteX4" fmla="*/ 1052416 w 1213571"/>
                  <a:gd name="connsiteY4" fmla="*/ 0 h 2877890"/>
                  <a:gd name="connsiteX0" fmla="*/ 963065 w 1343784"/>
                  <a:gd name="connsiteY0" fmla="*/ 2486837 h 2877837"/>
                  <a:gd name="connsiteX1" fmla="*/ 1339616 w 1343784"/>
                  <a:gd name="connsiteY1" fmla="*/ 2615702 h 2877837"/>
                  <a:gd name="connsiteX2" fmla="*/ 869370 w 1343784"/>
                  <a:gd name="connsiteY2" fmla="*/ 2872358 h 2877837"/>
                  <a:gd name="connsiteX3" fmla="*/ 122139 w 1343784"/>
                  <a:gd name="connsiteY3" fmla="*/ 2383989 h 2877837"/>
                  <a:gd name="connsiteX4" fmla="*/ 1182629 w 1343784"/>
                  <a:gd name="connsiteY4" fmla="*/ 0 h 2877837"/>
                  <a:gd name="connsiteX0" fmla="*/ 962581 w 1343300"/>
                  <a:gd name="connsiteY0" fmla="*/ 2486837 h 2877837"/>
                  <a:gd name="connsiteX1" fmla="*/ 1339132 w 1343300"/>
                  <a:gd name="connsiteY1" fmla="*/ 2615702 h 2877837"/>
                  <a:gd name="connsiteX2" fmla="*/ 868886 w 1343300"/>
                  <a:gd name="connsiteY2" fmla="*/ 2872358 h 2877837"/>
                  <a:gd name="connsiteX3" fmla="*/ 121655 w 1343300"/>
                  <a:gd name="connsiteY3" fmla="*/ 2383989 h 2877837"/>
                  <a:gd name="connsiteX4" fmla="*/ 1182145 w 1343300"/>
                  <a:gd name="connsiteY4" fmla="*/ 0 h 2877837"/>
                  <a:gd name="connsiteX0" fmla="*/ 962581 w 1343300"/>
                  <a:gd name="connsiteY0" fmla="*/ 2486837 h 2877837"/>
                  <a:gd name="connsiteX1" fmla="*/ 1339132 w 1343300"/>
                  <a:gd name="connsiteY1" fmla="*/ 2615702 h 2877837"/>
                  <a:gd name="connsiteX2" fmla="*/ 868886 w 1343300"/>
                  <a:gd name="connsiteY2" fmla="*/ 2872358 h 2877837"/>
                  <a:gd name="connsiteX3" fmla="*/ 121655 w 1343300"/>
                  <a:gd name="connsiteY3" fmla="*/ 2383989 h 2877837"/>
                  <a:gd name="connsiteX4" fmla="*/ 1182145 w 1343300"/>
                  <a:gd name="connsiteY4" fmla="*/ 0 h 2877837"/>
                  <a:gd name="connsiteX0" fmla="*/ 978312 w 1359031"/>
                  <a:gd name="connsiteY0" fmla="*/ 2486837 h 2877301"/>
                  <a:gd name="connsiteX1" fmla="*/ 1354863 w 1359031"/>
                  <a:gd name="connsiteY1" fmla="*/ 2615702 h 2877301"/>
                  <a:gd name="connsiteX2" fmla="*/ 884617 w 1359031"/>
                  <a:gd name="connsiteY2" fmla="*/ 2872358 h 2877301"/>
                  <a:gd name="connsiteX3" fmla="*/ 119993 w 1359031"/>
                  <a:gd name="connsiteY3" fmla="*/ 2397810 h 2877301"/>
                  <a:gd name="connsiteX4" fmla="*/ 1197876 w 1359031"/>
                  <a:gd name="connsiteY4" fmla="*/ 0 h 2877301"/>
                  <a:gd name="connsiteX0" fmla="*/ 978312 w 1359031"/>
                  <a:gd name="connsiteY0" fmla="*/ 2486837 h 2877301"/>
                  <a:gd name="connsiteX1" fmla="*/ 1354863 w 1359031"/>
                  <a:gd name="connsiteY1" fmla="*/ 2615702 h 2877301"/>
                  <a:gd name="connsiteX2" fmla="*/ 884617 w 1359031"/>
                  <a:gd name="connsiteY2" fmla="*/ 2872358 h 2877301"/>
                  <a:gd name="connsiteX3" fmla="*/ 119993 w 1359031"/>
                  <a:gd name="connsiteY3" fmla="*/ 2397810 h 2877301"/>
                  <a:gd name="connsiteX4" fmla="*/ 1197876 w 1359031"/>
                  <a:gd name="connsiteY4" fmla="*/ 0 h 2877301"/>
                  <a:gd name="connsiteX0" fmla="*/ 978312 w 1359031"/>
                  <a:gd name="connsiteY0" fmla="*/ 2486837 h 2877301"/>
                  <a:gd name="connsiteX1" fmla="*/ 1354863 w 1359031"/>
                  <a:gd name="connsiteY1" fmla="*/ 2615702 h 2877301"/>
                  <a:gd name="connsiteX2" fmla="*/ 884617 w 1359031"/>
                  <a:gd name="connsiteY2" fmla="*/ 2872358 h 2877301"/>
                  <a:gd name="connsiteX3" fmla="*/ 119993 w 1359031"/>
                  <a:gd name="connsiteY3" fmla="*/ 2397810 h 2877301"/>
                  <a:gd name="connsiteX4" fmla="*/ 1197876 w 1359031"/>
                  <a:gd name="connsiteY4" fmla="*/ 0 h 2877301"/>
                  <a:gd name="connsiteX0" fmla="*/ 1006465 w 1387184"/>
                  <a:gd name="connsiteY0" fmla="*/ 2486837 h 2876303"/>
                  <a:gd name="connsiteX1" fmla="*/ 1383016 w 1387184"/>
                  <a:gd name="connsiteY1" fmla="*/ 2615702 h 2876303"/>
                  <a:gd name="connsiteX2" fmla="*/ 912770 w 1387184"/>
                  <a:gd name="connsiteY2" fmla="*/ 2872358 h 2876303"/>
                  <a:gd name="connsiteX3" fmla="*/ 117137 w 1387184"/>
                  <a:gd name="connsiteY3" fmla="*/ 2424954 h 2876303"/>
                  <a:gd name="connsiteX4" fmla="*/ 1226029 w 1387184"/>
                  <a:gd name="connsiteY4" fmla="*/ 0 h 2876303"/>
                  <a:gd name="connsiteX0" fmla="*/ 1047762 w 1428481"/>
                  <a:gd name="connsiteY0" fmla="*/ 2486837 h 2878265"/>
                  <a:gd name="connsiteX1" fmla="*/ 1424313 w 1428481"/>
                  <a:gd name="connsiteY1" fmla="*/ 2615702 h 2878265"/>
                  <a:gd name="connsiteX2" fmla="*/ 954067 w 1428481"/>
                  <a:gd name="connsiteY2" fmla="*/ 2872358 h 2878265"/>
                  <a:gd name="connsiteX3" fmla="*/ 113194 w 1428481"/>
                  <a:gd name="connsiteY3" fmla="*/ 2373271 h 2878265"/>
                  <a:gd name="connsiteX4" fmla="*/ 1267326 w 1428481"/>
                  <a:gd name="connsiteY4" fmla="*/ 0 h 2878265"/>
                  <a:gd name="connsiteX0" fmla="*/ 1047762 w 1428481"/>
                  <a:gd name="connsiteY0" fmla="*/ 2486837 h 2878265"/>
                  <a:gd name="connsiteX1" fmla="*/ 1424313 w 1428481"/>
                  <a:gd name="connsiteY1" fmla="*/ 2615702 h 2878265"/>
                  <a:gd name="connsiteX2" fmla="*/ 954067 w 1428481"/>
                  <a:gd name="connsiteY2" fmla="*/ 2872358 h 2878265"/>
                  <a:gd name="connsiteX3" fmla="*/ 113194 w 1428481"/>
                  <a:gd name="connsiteY3" fmla="*/ 2373271 h 2878265"/>
                  <a:gd name="connsiteX4" fmla="*/ 1267326 w 1428481"/>
                  <a:gd name="connsiteY4" fmla="*/ 0 h 2878265"/>
                  <a:gd name="connsiteX0" fmla="*/ 1033220 w 1413939"/>
                  <a:gd name="connsiteY0" fmla="*/ 2486837 h 2879308"/>
                  <a:gd name="connsiteX1" fmla="*/ 1409771 w 1413939"/>
                  <a:gd name="connsiteY1" fmla="*/ 2615702 h 2879308"/>
                  <a:gd name="connsiteX2" fmla="*/ 939525 w 1413939"/>
                  <a:gd name="connsiteY2" fmla="*/ 2872358 h 2879308"/>
                  <a:gd name="connsiteX3" fmla="*/ 114552 w 1413939"/>
                  <a:gd name="connsiteY3" fmla="*/ 2348118 h 2879308"/>
                  <a:gd name="connsiteX4" fmla="*/ 1252784 w 1413939"/>
                  <a:gd name="connsiteY4" fmla="*/ 0 h 2879308"/>
                  <a:gd name="connsiteX0" fmla="*/ 1064776 w 1445495"/>
                  <a:gd name="connsiteY0" fmla="*/ 2486837 h 2879308"/>
                  <a:gd name="connsiteX1" fmla="*/ 1441327 w 1445495"/>
                  <a:gd name="connsiteY1" fmla="*/ 2615702 h 2879308"/>
                  <a:gd name="connsiteX2" fmla="*/ 971081 w 1445495"/>
                  <a:gd name="connsiteY2" fmla="*/ 2872358 h 2879308"/>
                  <a:gd name="connsiteX3" fmla="*/ 146108 w 1445495"/>
                  <a:gd name="connsiteY3" fmla="*/ 2348118 h 2879308"/>
                  <a:gd name="connsiteX4" fmla="*/ 1284340 w 1445495"/>
                  <a:gd name="connsiteY4" fmla="*/ 0 h 2879308"/>
                  <a:gd name="connsiteX0" fmla="*/ 1064776 w 1445495"/>
                  <a:gd name="connsiteY0" fmla="*/ 2486837 h 2879308"/>
                  <a:gd name="connsiteX1" fmla="*/ 1441327 w 1445495"/>
                  <a:gd name="connsiteY1" fmla="*/ 2615702 h 2879308"/>
                  <a:gd name="connsiteX2" fmla="*/ 971081 w 1445495"/>
                  <a:gd name="connsiteY2" fmla="*/ 2872358 h 2879308"/>
                  <a:gd name="connsiteX3" fmla="*/ 146108 w 1445495"/>
                  <a:gd name="connsiteY3" fmla="*/ 2348118 h 2879308"/>
                  <a:gd name="connsiteX4" fmla="*/ 1284340 w 1445495"/>
                  <a:gd name="connsiteY4" fmla="*/ 0 h 2879308"/>
                  <a:gd name="connsiteX0" fmla="*/ 781885 w 1162604"/>
                  <a:gd name="connsiteY0" fmla="*/ 2486837 h 2879197"/>
                  <a:gd name="connsiteX1" fmla="*/ 1158436 w 1162604"/>
                  <a:gd name="connsiteY1" fmla="*/ 2615702 h 2879197"/>
                  <a:gd name="connsiteX2" fmla="*/ 688190 w 1162604"/>
                  <a:gd name="connsiteY2" fmla="*/ 2872358 h 2879197"/>
                  <a:gd name="connsiteX3" fmla="*/ 186044 w 1162604"/>
                  <a:gd name="connsiteY3" fmla="*/ 2350728 h 2879197"/>
                  <a:gd name="connsiteX4" fmla="*/ 1001449 w 1162604"/>
                  <a:gd name="connsiteY4" fmla="*/ 0 h 2879197"/>
                  <a:gd name="connsiteX0" fmla="*/ 781885 w 1158752"/>
                  <a:gd name="connsiteY0" fmla="*/ 2486837 h 2786659"/>
                  <a:gd name="connsiteX1" fmla="*/ 1158436 w 1158752"/>
                  <a:gd name="connsiteY1" fmla="*/ 2615702 h 2786659"/>
                  <a:gd name="connsiteX2" fmla="*/ 833903 w 1158752"/>
                  <a:gd name="connsiteY2" fmla="*/ 2778986 h 2786659"/>
                  <a:gd name="connsiteX3" fmla="*/ 186044 w 1158752"/>
                  <a:gd name="connsiteY3" fmla="*/ 2350728 h 2786659"/>
                  <a:gd name="connsiteX4" fmla="*/ 1001449 w 1158752"/>
                  <a:gd name="connsiteY4" fmla="*/ 0 h 2786659"/>
                  <a:gd name="connsiteX0" fmla="*/ 771100 w 1147963"/>
                  <a:gd name="connsiteY0" fmla="*/ 2486837 h 2783528"/>
                  <a:gd name="connsiteX1" fmla="*/ 1147651 w 1147963"/>
                  <a:gd name="connsiteY1" fmla="*/ 2615702 h 2783528"/>
                  <a:gd name="connsiteX2" fmla="*/ 823118 w 1147963"/>
                  <a:gd name="connsiteY2" fmla="*/ 2778986 h 2783528"/>
                  <a:gd name="connsiteX3" fmla="*/ 188036 w 1147963"/>
                  <a:gd name="connsiteY3" fmla="*/ 2423216 h 2783528"/>
                  <a:gd name="connsiteX4" fmla="*/ 990664 w 1147963"/>
                  <a:gd name="connsiteY4" fmla="*/ 0 h 2783528"/>
                  <a:gd name="connsiteX0" fmla="*/ 771100 w 1147965"/>
                  <a:gd name="connsiteY0" fmla="*/ 2486837 h 2793765"/>
                  <a:gd name="connsiteX1" fmla="*/ 1147651 w 1147965"/>
                  <a:gd name="connsiteY1" fmla="*/ 2615702 h 2793765"/>
                  <a:gd name="connsiteX2" fmla="*/ 823118 w 1147965"/>
                  <a:gd name="connsiteY2" fmla="*/ 2778986 h 2793765"/>
                  <a:gd name="connsiteX3" fmla="*/ 188036 w 1147965"/>
                  <a:gd name="connsiteY3" fmla="*/ 2423216 h 2793765"/>
                  <a:gd name="connsiteX4" fmla="*/ 990664 w 1147965"/>
                  <a:gd name="connsiteY4" fmla="*/ 0 h 2793765"/>
                  <a:gd name="connsiteX0" fmla="*/ 771100 w 1148123"/>
                  <a:gd name="connsiteY0" fmla="*/ 2486837 h 2754895"/>
                  <a:gd name="connsiteX1" fmla="*/ 1147651 w 1148123"/>
                  <a:gd name="connsiteY1" fmla="*/ 2615702 h 2754895"/>
                  <a:gd name="connsiteX2" fmla="*/ 833537 w 1148123"/>
                  <a:gd name="connsiteY2" fmla="*/ 2735690 h 2754895"/>
                  <a:gd name="connsiteX3" fmla="*/ 188036 w 1148123"/>
                  <a:gd name="connsiteY3" fmla="*/ 2423216 h 2754895"/>
                  <a:gd name="connsiteX4" fmla="*/ 990664 w 1148123"/>
                  <a:gd name="connsiteY4" fmla="*/ 0 h 2754895"/>
                  <a:gd name="connsiteX0" fmla="*/ 828912 w 1205964"/>
                  <a:gd name="connsiteY0" fmla="*/ 2486837 h 2742742"/>
                  <a:gd name="connsiteX1" fmla="*/ 1205463 w 1205964"/>
                  <a:gd name="connsiteY1" fmla="*/ 2615702 h 2742742"/>
                  <a:gd name="connsiteX2" fmla="*/ 891349 w 1205964"/>
                  <a:gd name="connsiteY2" fmla="*/ 2735690 h 2742742"/>
                  <a:gd name="connsiteX3" fmla="*/ 177858 w 1205964"/>
                  <a:gd name="connsiteY3" fmla="*/ 2396701 h 2742742"/>
                  <a:gd name="connsiteX4" fmla="*/ 1048476 w 1205964"/>
                  <a:gd name="connsiteY4" fmla="*/ 0 h 2742742"/>
                  <a:gd name="connsiteX0" fmla="*/ 828912 w 1223725"/>
                  <a:gd name="connsiteY0" fmla="*/ 2486837 h 2617884"/>
                  <a:gd name="connsiteX1" fmla="*/ 1205463 w 1223725"/>
                  <a:gd name="connsiteY1" fmla="*/ 2615702 h 2617884"/>
                  <a:gd name="connsiteX2" fmla="*/ 1061072 w 1223725"/>
                  <a:gd name="connsiteY2" fmla="*/ 2555309 h 2617884"/>
                  <a:gd name="connsiteX3" fmla="*/ 177858 w 1223725"/>
                  <a:gd name="connsiteY3" fmla="*/ 2396701 h 2617884"/>
                  <a:gd name="connsiteX4" fmla="*/ 1048476 w 1223725"/>
                  <a:gd name="connsiteY4" fmla="*/ 0 h 2617884"/>
                  <a:gd name="connsiteX0" fmla="*/ 828912 w 1222913"/>
                  <a:gd name="connsiteY0" fmla="*/ 2486837 h 2643078"/>
                  <a:gd name="connsiteX1" fmla="*/ 1205463 w 1222913"/>
                  <a:gd name="connsiteY1" fmla="*/ 2615702 h 2643078"/>
                  <a:gd name="connsiteX2" fmla="*/ 1061072 w 1222913"/>
                  <a:gd name="connsiteY2" fmla="*/ 2555309 h 2643078"/>
                  <a:gd name="connsiteX3" fmla="*/ 177858 w 1222913"/>
                  <a:gd name="connsiteY3" fmla="*/ 2396701 h 2643078"/>
                  <a:gd name="connsiteX4" fmla="*/ 1048476 w 1222913"/>
                  <a:gd name="connsiteY4" fmla="*/ 0 h 2643078"/>
                  <a:gd name="connsiteX0" fmla="*/ 828912 w 1085041"/>
                  <a:gd name="connsiteY0" fmla="*/ 2486837 h 2643078"/>
                  <a:gd name="connsiteX1" fmla="*/ 1061072 w 1085041"/>
                  <a:gd name="connsiteY1" fmla="*/ 2555309 h 2643078"/>
                  <a:gd name="connsiteX2" fmla="*/ 177858 w 1085041"/>
                  <a:gd name="connsiteY2" fmla="*/ 2396701 h 2643078"/>
                  <a:gd name="connsiteX3" fmla="*/ 1048476 w 1085041"/>
                  <a:gd name="connsiteY3" fmla="*/ 0 h 2643078"/>
                  <a:gd name="connsiteX0" fmla="*/ 828912 w 1083388"/>
                  <a:gd name="connsiteY0" fmla="*/ 2486837 h 2596904"/>
                  <a:gd name="connsiteX1" fmla="*/ 1059305 w 1083388"/>
                  <a:gd name="connsiteY1" fmla="*/ 2468472 h 2596904"/>
                  <a:gd name="connsiteX2" fmla="*/ 177858 w 1083388"/>
                  <a:gd name="connsiteY2" fmla="*/ 2396701 h 2596904"/>
                  <a:gd name="connsiteX3" fmla="*/ 1048476 w 1083388"/>
                  <a:gd name="connsiteY3" fmla="*/ 0 h 2596904"/>
                  <a:gd name="connsiteX0" fmla="*/ 828912 w 1104080"/>
                  <a:gd name="connsiteY0" fmla="*/ 2486837 h 2596904"/>
                  <a:gd name="connsiteX1" fmla="*/ 1059305 w 1104080"/>
                  <a:gd name="connsiteY1" fmla="*/ 2468472 h 2596904"/>
                  <a:gd name="connsiteX2" fmla="*/ 177858 w 1104080"/>
                  <a:gd name="connsiteY2" fmla="*/ 2396701 h 2596904"/>
                  <a:gd name="connsiteX3" fmla="*/ 1048476 w 1104080"/>
                  <a:gd name="connsiteY3" fmla="*/ 0 h 2596904"/>
                  <a:gd name="connsiteX0" fmla="*/ 828912 w 1104854"/>
                  <a:gd name="connsiteY0" fmla="*/ 2486837 h 2636889"/>
                  <a:gd name="connsiteX1" fmla="*/ 1059305 w 1104854"/>
                  <a:gd name="connsiteY1" fmla="*/ 2468472 h 2636889"/>
                  <a:gd name="connsiteX2" fmla="*/ 177858 w 1104854"/>
                  <a:gd name="connsiteY2" fmla="*/ 2396701 h 2636889"/>
                  <a:gd name="connsiteX3" fmla="*/ 1048476 w 1104854"/>
                  <a:gd name="connsiteY3" fmla="*/ 0 h 2636889"/>
                  <a:gd name="connsiteX0" fmla="*/ 828912 w 1115075"/>
                  <a:gd name="connsiteY0" fmla="*/ 2486837 h 2687947"/>
                  <a:gd name="connsiteX1" fmla="*/ 1070582 w 1115075"/>
                  <a:gd name="connsiteY1" fmla="*/ 2554057 h 2687947"/>
                  <a:gd name="connsiteX2" fmla="*/ 177858 w 1115075"/>
                  <a:gd name="connsiteY2" fmla="*/ 2396701 h 2687947"/>
                  <a:gd name="connsiteX3" fmla="*/ 1048476 w 1115075"/>
                  <a:gd name="connsiteY3" fmla="*/ 0 h 2687947"/>
                  <a:gd name="connsiteX0" fmla="*/ 828912 w 1128044"/>
                  <a:gd name="connsiteY0" fmla="*/ 2486837 h 2702512"/>
                  <a:gd name="connsiteX1" fmla="*/ 1070582 w 1128044"/>
                  <a:gd name="connsiteY1" fmla="*/ 2554057 h 2702512"/>
                  <a:gd name="connsiteX2" fmla="*/ 177858 w 1128044"/>
                  <a:gd name="connsiteY2" fmla="*/ 2396701 h 2702512"/>
                  <a:gd name="connsiteX3" fmla="*/ 1048476 w 1128044"/>
                  <a:gd name="connsiteY3" fmla="*/ 0 h 2702512"/>
                  <a:gd name="connsiteX0" fmla="*/ 828912 w 1186279"/>
                  <a:gd name="connsiteY0" fmla="*/ 2486837 h 2670636"/>
                  <a:gd name="connsiteX1" fmla="*/ 1134888 w 1186279"/>
                  <a:gd name="connsiteY1" fmla="*/ 2503661 h 2670636"/>
                  <a:gd name="connsiteX2" fmla="*/ 177858 w 1186279"/>
                  <a:gd name="connsiteY2" fmla="*/ 2396701 h 2670636"/>
                  <a:gd name="connsiteX3" fmla="*/ 1048476 w 1186279"/>
                  <a:gd name="connsiteY3" fmla="*/ 0 h 2670636"/>
                  <a:gd name="connsiteX0" fmla="*/ 828912 w 1148517"/>
                  <a:gd name="connsiteY0" fmla="*/ 2486837 h 2674963"/>
                  <a:gd name="connsiteX1" fmla="*/ 1134888 w 1148517"/>
                  <a:gd name="connsiteY1" fmla="*/ 2503661 h 2674963"/>
                  <a:gd name="connsiteX2" fmla="*/ 177858 w 1148517"/>
                  <a:gd name="connsiteY2" fmla="*/ 2396701 h 2674963"/>
                  <a:gd name="connsiteX3" fmla="*/ 1048476 w 1148517"/>
                  <a:gd name="connsiteY3" fmla="*/ 0 h 2674963"/>
                  <a:gd name="connsiteX0" fmla="*/ 828912 w 1138347"/>
                  <a:gd name="connsiteY0" fmla="*/ 2486837 h 2611275"/>
                  <a:gd name="connsiteX1" fmla="*/ 1134888 w 1138347"/>
                  <a:gd name="connsiteY1" fmla="*/ 2503661 h 2611275"/>
                  <a:gd name="connsiteX2" fmla="*/ 177858 w 1138347"/>
                  <a:gd name="connsiteY2" fmla="*/ 2396701 h 2611275"/>
                  <a:gd name="connsiteX3" fmla="*/ 1048476 w 1138347"/>
                  <a:gd name="connsiteY3" fmla="*/ 0 h 2611275"/>
                  <a:gd name="connsiteX0" fmla="*/ 828912 w 1138347"/>
                  <a:gd name="connsiteY0" fmla="*/ 2486837 h 2660232"/>
                  <a:gd name="connsiteX1" fmla="*/ 1134888 w 1138347"/>
                  <a:gd name="connsiteY1" fmla="*/ 2503661 h 2660232"/>
                  <a:gd name="connsiteX2" fmla="*/ 177858 w 1138347"/>
                  <a:gd name="connsiteY2" fmla="*/ 2396701 h 2660232"/>
                  <a:gd name="connsiteX3" fmla="*/ 1048476 w 1138347"/>
                  <a:gd name="connsiteY3" fmla="*/ 0 h 2660232"/>
                  <a:gd name="connsiteX0" fmla="*/ 828912 w 1162415"/>
                  <a:gd name="connsiteY0" fmla="*/ 2486837 h 2691933"/>
                  <a:gd name="connsiteX1" fmla="*/ 1134888 w 1162415"/>
                  <a:gd name="connsiteY1" fmla="*/ 2503661 h 2691933"/>
                  <a:gd name="connsiteX2" fmla="*/ 177858 w 1162415"/>
                  <a:gd name="connsiteY2" fmla="*/ 2396701 h 2691933"/>
                  <a:gd name="connsiteX3" fmla="*/ 1048476 w 1162415"/>
                  <a:gd name="connsiteY3" fmla="*/ 0 h 2691933"/>
                  <a:gd name="connsiteX0" fmla="*/ 828912 w 1138636"/>
                  <a:gd name="connsiteY0" fmla="*/ 2486837 h 2671159"/>
                  <a:gd name="connsiteX1" fmla="*/ 1109604 w 1138636"/>
                  <a:gd name="connsiteY1" fmla="*/ 2458620 h 2671159"/>
                  <a:gd name="connsiteX2" fmla="*/ 177858 w 1138636"/>
                  <a:gd name="connsiteY2" fmla="*/ 2396701 h 2671159"/>
                  <a:gd name="connsiteX3" fmla="*/ 1048476 w 1138636"/>
                  <a:gd name="connsiteY3" fmla="*/ 0 h 2671159"/>
                  <a:gd name="connsiteX0" fmla="*/ 828912 w 1138636"/>
                  <a:gd name="connsiteY0" fmla="*/ 2486837 h 2710788"/>
                  <a:gd name="connsiteX1" fmla="*/ 1109604 w 1138636"/>
                  <a:gd name="connsiteY1" fmla="*/ 2458620 h 2710788"/>
                  <a:gd name="connsiteX2" fmla="*/ 177858 w 1138636"/>
                  <a:gd name="connsiteY2" fmla="*/ 2396701 h 2710788"/>
                  <a:gd name="connsiteX3" fmla="*/ 1048476 w 1138636"/>
                  <a:gd name="connsiteY3" fmla="*/ 0 h 2710788"/>
                  <a:gd name="connsiteX0" fmla="*/ 828912 w 1140201"/>
                  <a:gd name="connsiteY0" fmla="*/ 2486837 h 2715954"/>
                  <a:gd name="connsiteX1" fmla="*/ 1111274 w 1140201"/>
                  <a:gd name="connsiteY1" fmla="*/ 2471300 h 2715954"/>
                  <a:gd name="connsiteX2" fmla="*/ 177858 w 1140201"/>
                  <a:gd name="connsiteY2" fmla="*/ 2396701 h 2715954"/>
                  <a:gd name="connsiteX3" fmla="*/ 1048476 w 1140201"/>
                  <a:gd name="connsiteY3" fmla="*/ 0 h 2715954"/>
                  <a:gd name="connsiteX0" fmla="*/ 828912 w 1121618"/>
                  <a:gd name="connsiteY0" fmla="*/ 2486837 h 2697942"/>
                  <a:gd name="connsiteX1" fmla="*/ 1111274 w 1121618"/>
                  <a:gd name="connsiteY1" fmla="*/ 2471300 h 2697942"/>
                  <a:gd name="connsiteX2" fmla="*/ 177858 w 1121618"/>
                  <a:gd name="connsiteY2" fmla="*/ 2396701 h 2697942"/>
                  <a:gd name="connsiteX3" fmla="*/ 1048476 w 1121618"/>
                  <a:gd name="connsiteY3" fmla="*/ 0 h 2697942"/>
                  <a:gd name="connsiteX0" fmla="*/ 828912 w 1113037"/>
                  <a:gd name="connsiteY0" fmla="*/ 2486837 h 2691121"/>
                  <a:gd name="connsiteX1" fmla="*/ 1102429 w 1113037"/>
                  <a:gd name="connsiteY1" fmla="*/ 2453117 h 2691121"/>
                  <a:gd name="connsiteX2" fmla="*/ 177858 w 1113037"/>
                  <a:gd name="connsiteY2" fmla="*/ 2396701 h 2691121"/>
                  <a:gd name="connsiteX3" fmla="*/ 1048476 w 1113037"/>
                  <a:gd name="connsiteY3" fmla="*/ 0 h 2691121"/>
                  <a:gd name="connsiteX0" fmla="*/ 828912 w 1113037"/>
                  <a:gd name="connsiteY0" fmla="*/ 2486837 h 2714081"/>
                  <a:gd name="connsiteX1" fmla="*/ 1102429 w 1113037"/>
                  <a:gd name="connsiteY1" fmla="*/ 2453117 h 2714081"/>
                  <a:gd name="connsiteX2" fmla="*/ 177858 w 1113037"/>
                  <a:gd name="connsiteY2" fmla="*/ 2396701 h 2714081"/>
                  <a:gd name="connsiteX3" fmla="*/ 1048476 w 1113037"/>
                  <a:gd name="connsiteY3" fmla="*/ 0 h 2714081"/>
                  <a:gd name="connsiteX0" fmla="*/ 954183 w 1141509"/>
                  <a:gd name="connsiteY0" fmla="*/ 2360686 h 2676215"/>
                  <a:gd name="connsiteX1" fmla="*/ 1102429 w 1141509"/>
                  <a:gd name="connsiteY1" fmla="*/ 2453117 h 2676215"/>
                  <a:gd name="connsiteX2" fmla="*/ 177858 w 1141509"/>
                  <a:gd name="connsiteY2" fmla="*/ 2396701 h 2676215"/>
                  <a:gd name="connsiteX3" fmla="*/ 1048476 w 1141509"/>
                  <a:gd name="connsiteY3" fmla="*/ 0 h 2676215"/>
                  <a:gd name="connsiteX0" fmla="*/ 954183 w 1099925"/>
                  <a:gd name="connsiteY0" fmla="*/ 2360686 h 2699650"/>
                  <a:gd name="connsiteX1" fmla="*/ 1054144 w 1099925"/>
                  <a:gd name="connsiteY1" fmla="*/ 2527200 h 2699650"/>
                  <a:gd name="connsiteX2" fmla="*/ 177858 w 1099925"/>
                  <a:gd name="connsiteY2" fmla="*/ 2396701 h 2699650"/>
                  <a:gd name="connsiteX3" fmla="*/ 1048476 w 1099925"/>
                  <a:gd name="connsiteY3" fmla="*/ 0 h 2699650"/>
                  <a:gd name="connsiteX0" fmla="*/ 954183 w 1062270"/>
                  <a:gd name="connsiteY0" fmla="*/ 2360686 h 2715720"/>
                  <a:gd name="connsiteX1" fmla="*/ 1054144 w 1062270"/>
                  <a:gd name="connsiteY1" fmla="*/ 2527200 h 2715720"/>
                  <a:gd name="connsiteX2" fmla="*/ 177858 w 1062270"/>
                  <a:gd name="connsiteY2" fmla="*/ 2396701 h 2715720"/>
                  <a:gd name="connsiteX3" fmla="*/ 1048476 w 1062270"/>
                  <a:gd name="connsiteY3" fmla="*/ 0 h 2715720"/>
                  <a:gd name="connsiteX0" fmla="*/ 954183 w 1061912"/>
                  <a:gd name="connsiteY0" fmla="*/ 2360686 h 2729407"/>
                  <a:gd name="connsiteX1" fmla="*/ 1054144 w 1061912"/>
                  <a:gd name="connsiteY1" fmla="*/ 2527200 h 2729407"/>
                  <a:gd name="connsiteX2" fmla="*/ 177858 w 1061912"/>
                  <a:gd name="connsiteY2" fmla="*/ 2396701 h 2729407"/>
                  <a:gd name="connsiteX3" fmla="*/ 1048476 w 1061912"/>
                  <a:gd name="connsiteY3" fmla="*/ 0 h 2729407"/>
                  <a:gd name="connsiteX0" fmla="*/ 1054144 w 1061912"/>
                  <a:gd name="connsiteY0" fmla="*/ 2527200 h 2729407"/>
                  <a:gd name="connsiteX1" fmla="*/ 177858 w 1061912"/>
                  <a:gd name="connsiteY1" fmla="*/ 2396701 h 2729407"/>
                  <a:gd name="connsiteX2" fmla="*/ 1048476 w 1061912"/>
                  <a:gd name="connsiteY2" fmla="*/ 0 h 2729407"/>
                  <a:gd name="connsiteX0" fmla="*/ 1074908 w 1082338"/>
                  <a:gd name="connsiteY0" fmla="*/ 2488991 h 2714964"/>
                  <a:gd name="connsiteX1" fmla="*/ 177858 w 1082338"/>
                  <a:gd name="connsiteY1" fmla="*/ 2396701 h 2714964"/>
                  <a:gd name="connsiteX2" fmla="*/ 1048476 w 1082338"/>
                  <a:gd name="connsiteY2" fmla="*/ 0 h 2714964"/>
                  <a:gd name="connsiteX0" fmla="*/ 1074908 w 1116006"/>
                  <a:gd name="connsiteY0" fmla="*/ 2488991 h 2710075"/>
                  <a:gd name="connsiteX1" fmla="*/ 177858 w 1116006"/>
                  <a:gd name="connsiteY1" fmla="*/ 2396701 h 2710075"/>
                  <a:gd name="connsiteX2" fmla="*/ 1048476 w 1116006"/>
                  <a:gd name="connsiteY2" fmla="*/ 0 h 2710075"/>
                  <a:gd name="connsiteX0" fmla="*/ 1080069 w 1120877"/>
                  <a:gd name="connsiteY0" fmla="*/ 2430263 h 2690439"/>
                  <a:gd name="connsiteX1" fmla="*/ 177858 w 1120877"/>
                  <a:gd name="connsiteY1" fmla="*/ 2396701 h 2690439"/>
                  <a:gd name="connsiteX2" fmla="*/ 1048476 w 1120877"/>
                  <a:gd name="connsiteY2" fmla="*/ 0 h 2690439"/>
                  <a:gd name="connsiteX0" fmla="*/ 1080069 w 1176068"/>
                  <a:gd name="connsiteY0" fmla="*/ 2430263 h 2725456"/>
                  <a:gd name="connsiteX1" fmla="*/ 177858 w 1176068"/>
                  <a:gd name="connsiteY1" fmla="*/ 2396701 h 2725456"/>
                  <a:gd name="connsiteX2" fmla="*/ 1048476 w 1176068"/>
                  <a:gd name="connsiteY2" fmla="*/ 0 h 2725456"/>
                  <a:gd name="connsiteX0" fmla="*/ 1080069 w 1080069"/>
                  <a:gd name="connsiteY0" fmla="*/ 2430263 h 2754021"/>
                  <a:gd name="connsiteX1" fmla="*/ 697719 w 1080069"/>
                  <a:gd name="connsiteY1" fmla="*/ 2750137 h 2754021"/>
                  <a:gd name="connsiteX2" fmla="*/ 177858 w 1080069"/>
                  <a:gd name="connsiteY2" fmla="*/ 2396701 h 2754021"/>
                  <a:gd name="connsiteX3" fmla="*/ 1048476 w 1080069"/>
                  <a:gd name="connsiteY3" fmla="*/ 0 h 2754021"/>
                  <a:gd name="connsiteX0" fmla="*/ 1080069 w 1080069"/>
                  <a:gd name="connsiteY0" fmla="*/ 2430263 h 2750215"/>
                  <a:gd name="connsiteX1" fmla="*/ 697719 w 1080069"/>
                  <a:gd name="connsiteY1" fmla="*/ 2750137 h 2750215"/>
                  <a:gd name="connsiteX2" fmla="*/ 177858 w 1080069"/>
                  <a:gd name="connsiteY2" fmla="*/ 2396701 h 2750215"/>
                  <a:gd name="connsiteX3" fmla="*/ 1048476 w 1080069"/>
                  <a:gd name="connsiteY3" fmla="*/ 0 h 2750215"/>
                  <a:gd name="connsiteX0" fmla="*/ 1080069 w 1080069"/>
                  <a:gd name="connsiteY0" fmla="*/ 2430263 h 2738107"/>
                  <a:gd name="connsiteX1" fmla="*/ 789643 w 1080069"/>
                  <a:gd name="connsiteY1" fmla="*/ 2738025 h 2738107"/>
                  <a:gd name="connsiteX2" fmla="*/ 177858 w 1080069"/>
                  <a:gd name="connsiteY2" fmla="*/ 2396701 h 2738107"/>
                  <a:gd name="connsiteX3" fmla="*/ 1048476 w 1080069"/>
                  <a:gd name="connsiteY3" fmla="*/ 0 h 2738107"/>
                  <a:gd name="connsiteX0" fmla="*/ 1080069 w 1080069"/>
                  <a:gd name="connsiteY0" fmla="*/ 2430263 h 2738025"/>
                  <a:gd name="connsiteX1" fmla="*/ 789643 w 1080069"/>
                  <a:gd name="connsiteY1" fmla="*/ 2738025 h 2738025"/>
                  <a:gd name="connsiteX2" fmla="*/ 177858 w 1080069"/>
                  <a:gd name="connsiteY2" fmla="*/ 2396701 h 2738025"/>
                  <a:gd name="connsiteX3" fmla="*/ 1048476 w 1080069"/>
                  <a:gd name="connsiteY3" fmla="*/ 0 h 2738025"/>
                  <a:gd name="connsiteX0" fmla="*/ 1080069 w 1080069"/>
                  <a:gd name="connsiteY0" fmla="*/ 2430263 h 2738025"/>
                  <a:gd name="connsiteX1" fmla="*/ 789643 w 1080069"/>
                  <a:gd name="connsiteY1" fmla="*/ 2738025 h 2738025"/>
                  <a:gd name="connsiteX2" fmla="*/ 177858 w 1080069"/>
                  <a:gd name="connsiteY2" fmla="*/ 2396701 h 2738025"/>
                  <a:gd name="connsiteX3" fmla="*/ 1048476 w 1080069"/>
                  <a:gd name="connsiteY3" fmla="*/ 0 h 2738025"/>
                  <a:gd name="connsiteX0" fmla="*/ 1080069 w 1080069"/>
                  <a:gd name="connsiteY0" fmla="*/ 2430263 h 2744334"/>
                  <a:gd name="connsiteX1" fmla="*/ 789643 w 1080069"/>
                  <a:gd name="connsiteY1" fmla="*/ 2738025 h 2744334"/>
                  <a:gd name="connsiteX2" fmla="*/ 177858 w 1080069"/>
                  <a:gd name="connsiteY2" fmla="*/ 2396701 h 2744334"/>
                  <a:gd name="connsiteX3" fmla="*/ 1048476 w 1080069"/>
                  <a:gd name="connsiteY3" fmla="*/ 0 h 2744334"/>
                  <a:gd name="connsiteX0" fmla="*/ 1080069 w 1080069"/>
                  <a:gd name="connsiteY0" fmla="*/ 2430263 h 2744334"/>
                  <a:gd name="connsiteX1" fmla="*/ 789643 w 1080069"/>
                  <a:gd name="connsiteY1" fmla="*/ 2738025 h 2744334"/>
                  <a:gd name="connsiteX2" fmla="*/ 177858 w 1080069"/>
                  <a:gd name="connsiteY2" fmla="*/ 2396701 h 2744334"/>
                  <a:gd name="connsiteX3" fmla="*/ 1048476 w 1080069"/>
                  <a:gd name="connsiteY3" fmla="*/ 0 h 2744334"/>
                  <a:gd name="connsiteX0" fmla="*/ 1080069 w 1080069"/>
                  <a:gd name="connsiteY0" fmla="*/ 2430263 h 2757634"/>
                  <a:gd name="connsiteX1" fmla="*/ 881739 w 1080069"/>
                  <a:gd name="connsiteY1" fmla="*/ 2751688 h 2757634"/>
                  <a:gd name="connsiteX2" fmla="*/ 177858 w 1080069"/>
                  <a:gd name="connsiteY2" fmla="*/ 2396701 h 2757634"/>
                  <a:gd name="connsiteX3" fmla="*/ 1048476 w 1080069"/>
                  <a:gd name="connsiteY3" fmla="*/ 0 h 2757634"/>
                  <a:gd name="connsiteX0" fmla="*/ 1080069 w 1080069"/>
                  <a:gd name="connsiteY0" fmla="*/ 2430263 h 2779473"/>
                  <a:gd name="connsiteX1" fmla="*/ 881739 w 1080069"/>
                  <a:gd name="connsiteY1" fmla="*/ 2751688 h 2779473"/>
                  <a:gd name="connsiteX2" fmla="*/ 177858 w 1080069"/>
                  <a:gd name="connsiteY2" fmla="*/ 2396701 h 2779473"/>
                  <a:gd name="connsiteX3" fmla="*/ 1048476 w 1080069"/>
                  <a:gd name="connsiteY3" fmla="*/ 0 h 2779473"/>
                  <a:gd name="connsiteX0" fmla="*/ 1080069 w 1080069"/>
                  <a:gd name="connsiteY0" fmla="*/ 2430263 h 2779473"/>
                  <a:gd name="connsiteX1" fmla="*/ 881739 w 1080069"/>
                  <a:gd name="connsiteY1" fmla="*/ 2751688 h 2779473"/>
                  <a:gd name="connsiteX2" fmla="*/ 177858 w 1080069"/>
                  <a:gd name="connsiteY2" fmla="*/ 2396701 h 2779473"/>
                  <a:gd name="connsiteX3" fmla="*/ 1048476 w 1080069"/>
                  <a:gd name="connsiteY3" fmla="*/ 0 h 2779473"/>
                  <a:gd name="connsiteX0" fmla="*/ 1080069 w 1080069"/>
                  <a:gd name="connsiteY0" fmla="*/ 2430263 h 2705140"/>
                  <a:gd name="connsiteX1" fmla="*/ 990250 w 1080069"/>
                  <a:gd name="connsiteY1" fmla="*/ 2669668 h 2705140"/>
                  <a:gd name="connsiteX2" fmla="*/ 177858 w 1080069"/>
                  <a:gd name="connsiteY2" fmla="*/ 2396701 h 2705140"/>
                  <a:gd name="connsiteX3" fmla="*/ 1048476 w 1080069"/>
                  <a:gd name="connsiteY3" fmla="*/ 0 h 2705140"/>
                  <a:gd name="connsiteX0" fmla="*/ 1080069 w 1080069"/>
                  <a:gd name="connsiteY0" fmla="*/ 2430263 h 2686975"/>
                  <a:gd name="connsiteX1" fmla="*/ 952041 w 1080069"/>
                  <a:gd name="connsiteY1" fmla="*/ 2648904 h 2686975"/>
                  <a:gd name="connsiteX2" fmla="*/ 177858 w 1080069"/>
                  <a:gd name="connsiteY2" fmla="*/ 2396701 h 2686975"/>
                  <a:gd name="connsiteX3" fmla="*/ 1048476 w 1080069"/>
                  <a:gd name="connsiteY3" fmla="*/ 0 h 2686975"/>
                  <a:gd name="connsiteX0" fmla="*/ 1080069 w 1080069"/>
                  <a:gd name="connsiteY0" fmla="*/ 2430263 h 2704182"/>
                  <a:gd name="connsiteX1" fmla="*/ 952041 w 1080069"/>
                  <a:gd name="connsiteY1" fmla="*/ 2648904 h 2704182"/>
                  <a:gd name="connsiteX2" fmla="*/ 177858 w 1080069"/>
                  <a:gd name="connsiteY2" fmla="*/ 2396701 h 2704182"/>
                  <a:gd name="connsiteX3" fmla="*/ 1048476 w 1080069"/>
                  <a:gd name="connsiteY3" fmla="*/ 0 h 2704182"/>
                  <a:gd name="connsiteX0" fmla="*/ 1080069 w 1080069"/>
                  <a:gd name="connsiteY0" fmla="*/ 2430263 h 2718250"/>
                  <a:gd name="connsiteX1" fmla="*/ 952041 w 1080069"/>
                  <a:gd name="connsiteY1" fmla="*/ 2648904 h 2718250"/>
                  <a:gd name="connsiteX2" fmla="*/ 177858 w 1080069"/>
                  <a:gd name="connsiteY2" fmla="*/ 2396701 h 2718250"/>
                  <a:gd name="connsiteX3" fmla="*/ 1048476 w 1080069"/>
                  <a:gd name="connsiteY3" fmla="*/ 0 h 2718250"/>
                  <a:gd name="connsiteX0" fmla="*/ 1080069 w 1080069"/>
                  <a:gd name="connsiteY0" fmla="*/ 2430263 h 2718250"/>
                  <a:gd name="connsiteX1" fmla="*/ 952041 w 1080069"/>
                  <a:gd name="connsiteY1" fmla="*/ 2648904 h 2718250"/>
                  <a:gd name="connsiteX2" fmla="*/ 177858 w 1080069"/>
                  <a:gd name="connsiteY2" fmla="*/ 2396701 h 2718250"/>
                  <a:gd name="connsiteX3" fmla="*/ 1048476 w 1080069"/>
                  <a:gd name="connsiteY3" fmla="*/ 0 h 2718250"/>
                  <a:gd name="connsiteX0" fmla="*/ 1031366 w 1048476"/>
                  <a:gd name="connsiteY0" fmla="*/ 2501177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1031366 w 1048476"/>
                  <a:gd name="connsiteY0" fmla="*/ 2501177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1021858 w 1048476"/>
                  <a:gd name="connsiteY0" fmla="*/ 2502430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1021858 w 1048476"/>
                  <a:gd name="connsiteY0" fmla="*/ 2502430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1021858 w 1048476"/>
                  <a:gd name="connsiteY0" fmla="*/ 2502430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952041 w 1048476"/>
                  <a:gd name="connsiteY0" fmla="*/ 2648904 h 2718250"/>
                  <a:gd name="connsiteX1" fmla="*/ 177858 w 1048476"/>
                  <a:gd name="connsiteY1" fmla="*/ 2396701 h 2718250"/>
                  <a:gd name="connsiteX2" fmla="*/ 1048476 w 1048476"/>
                  <a:gd name="connsiteY2" fmla="*/ 0 h 2718250"/>
                  <a:gd name="connsiteX0" fmla="*/ 952041 w 1048476"/>
                  <a:gd name="connsiteY0" fmla="*/ 2648904 h 2755606"/>
                  <a:gd name="connsiteX1" fmla="*/ 177858 w 1048476"/>
                  <a:gd name="connsiteY1" fmla="*/ 2396701 h 2755606"/>
                  <a:gd name="connsiteX2" fmla="*/ 1048476 w 1048476"/>
                  <a:gd name="connsiteY2" fmla="*/ 0 h 2755606"/>
                  <a:gd name="connsiteX0" fmla="*/ 952041 w 1048476"/>
                  <a:gd name="connsiteY0" fmla="*/ 2648904 h 2730455"/>
                  <a:gd name="connsiteX1" fmla="*/ 177858 w 1048476"/>
                  <a:gd name="connsiteY1" fmla="*/ 2396701 h 2730455"/>
                  <a:gd name="connsiteX2" fmla="*/ 1048476 w 1048476"/>
                  <a:gd name="connsiteY2" fmla="*/ 0 h 27304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48476" h="2730455">
                    <a:moveTo>
                      <a:pt x="952041" y="2648904"/>
                    </a:moveTo>
                    <a:cubicBezTo>
                      <a:pt x="812554" y="2848265"/>
                      <a:pt x="420287" y="2650337"/>
                      <a:pt x="177858" y="2396701"/>
                    </a:cubicBezTo>
                    <a:cubicBezTo>
                      <a:pt x="-347100" y="1855584"/>
                      <a:pt x="394419" y="860965"/>
                      <a:pt x="1048476" y="0"/>
                    </a:cubicBezTo>
                  </a:path>
                </a:pathLst>
              </a:custGeom>
              <a:ln w="38100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Oval 269"/>
              <p:cNvSpPr/>
              <p:nvPr/>
            </p:nvSpPr>
            <p:spPr>
              <a:xfrm>
                <a:off x="4623362" y="1034150"/>
                <a:ext cx="364959" cy="364959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64240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Stochastic excitation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524000" y="6231082"/>
            <a:ext cx="5943600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600200" y="713509"/>
            <a:ext cx="258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J</a:t>
            </a:r>
            <a:endParaRPr lang="en-US" i="1" dirty="0">
              <a:solidFill>
                <a:srgbClr val="FFFF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2286000" y="1295400"/>
            <a:ext cx="2810741" cy="86877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5325979" y="4314292"/>
            <a:ext cx="1417721" cy="117210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4769248" y="1752600"/>
            <a:ext cx="654986" cy="6762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286000" y="2437755"/>
            <a:ext cx="642098" cy="2246207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048000" y="4800600"/>
            <a:ext cx="2064920" cy="685800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572000" y="1905000"/>
            <a:ext cx="197248" cy="477881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4899862" y="2382881"/>
            <a:ext cx="426117" cy="109749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 flipV="1">
            <a:off x="5593414" y="1828800"/>
            <a:ext cx="837465" cy="670757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5096742" y="2034589"/>
            <a:ext cx="327492" cy="251411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 flipV="1">
            <a:off x="6613360" y="2706533"/>
            <a:ext cx="130340" cy="1484467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 flipV="1">
            <a:off x="5302474" y="1348789"/>
            <a:ext cx="3670794" cy="533400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/>
          <p:cNvSpPr/>
          <p:nvPr/>
        </p:nvSpPr>
        <p:spPr>
          <a:xfrm>
            <a:off x="6645443" y="854241"/>
            <a:ext cx="364959" cy="36495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1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4233"/>
            <a:ext cx="1017413" cy="942487"/>
          </a:xfrm>
          <a:prstGeom prst="rect">
            <a:avLst/>
          </a:prstGeom>
          <a:noFill/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7504686" y="604485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1524000" y="800100"/>
            <a:ext cx="0" cy="54102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9082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de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0.00555 C -0.01267 -0.02082 -0.05625 -0.0155 -0.08941 -0.0185 C -0.12257 -0.01272 -0.15607 -0.0111 -0.18941 -0.00648 C -0.23611 2.42368E-6 -0.28246 0.01341 -0.32882 0.02382 C -0.34028 0.02914 -0.35243 0.03214 -0.36371 0.03793 C -0.3658 0.03885 -0.36753 0.0407 -0.36962 0.04186 C -0.37118 0.04278 -0.37274 0.04324 -0.3743 0.04394 C -0.3842 0.05273 -0.39444 0.05828 -0.40607 0.06221 C -0.41719 0.07192 -0.43073 0.07747 -0.44236 0.08626 C -0.44982 0.09181 -0.45729 0.09736 -0.4651 0.10245 C -0.47205 0.10707 -0.47604 0.11355 -0.48333 0.11656 C -0.50173 0.13321 -0.50816 0.15749 -0.51962 0.18154 C -0.52014 0.18409 -0.52031 0.18686 -0.52118 0.18941 C -0.52187 0.19172 -0.52361 0.19334 -0.5243 0.19565 C -0.5316 0.22155 -0.53333 0.25324 -0.53489 0.28029 C -0.53385 0.32192 -0.5342 0.36286 -0.52726 0.40379 C -0.52569 0.4135 -0.52187 0.42715 -0.51823 0.43594 C -0.51649 0.44033 -0.51337 0.44357 -0.51215 0.44819 C -0.50555 0.47386 -0.49271 0.49213 -0.48038 0.51272 C -0.46753 0.53423 -0.47934 0.51804 -0.47118 0.52891 C -0.46545 0.54486 -0.4717 0.52983 -0.46371 0.54301 C -0.45798 0.5525 -0.4526 0.56568 -0.44548 0.57331 C -0.43403 0.5858 -0.42257 0.59782 -0.41059 0.60962 C -0.39792 0.62211 -0.38524 0.63575 -0.36962 0.642 C -0.36545 0.64755 -0.36198 0.64824 -0.35607 0.65009 C -0.35 0.65818 -0.34288 0.66073 -0.33489 0.6642 C -0.30955 0.6753 -0.2875 0.67692 -0.26059 0.68039 C -0.21493 0.67877 -0.16927 0.67738 -0.1243 0.66628 C -0.11024 0.66258 -0.09496 0.65957 -0.08177 0.65217 C -0.06823 0.64454 -0.0559 0.63298 -0.04392 0.62164 C -0.03819 0.60985 -0.02986 0.60129 -0.02274 0.59135 C -0.01962 0.57932 -0.00989 0.56799 -0.00451 0.55712 C 0.00365 0.5407 0.0099 0.52289 0.01823 0.5067 C 0.02049 0.49676 0.02483 0.48335 0.03038 0.47618 C 0.03715 0.44796 0.04549 0.42137 0.04844 0.39153 C 0.04601 0.35361 0.04462 0.3166 0.03629 0.28029 C 0.03386 0.26942 0.03212 0.26225 0.0257 0.25416 C 0.02327 0.24352 0.02535 0.24954 0.01667 0.23797 C 0.01545 0.23635 0.01493 0.23381 0.01372 0.23173 C 0.00382 0.21693 -0.00677 0.20236 -0.01823 0.18941 C -0.02552 0.18131 -0.01944 0.18478 -0.02726 0.18154 C -0.03611 0.16975 -0.04844 0.15633 -0.06059 0.15125 C -0.07187 0.13621 -0.08437 0.12604 -0.09844 0.11656 C -0.10347 0.11332 -0.10521 0.10892 -0.11059 0.10661 C -0.11441 0.10152 -0.11771 0.1006 -0.12274 0.09852 C -0.13351 0.08857 -0.14792 0.08372 -0.16059 0.08025 C -0.18212 0.08325 -0.20312 0.08857 -0.22274 0.10037 C -0.23177 0.10569 -0.24062 0.10985 -0.24705 0.12072 C -0.25226 0.12928 -0.25295 0.14084 -0.25451 0.15125 C -0.25295 0.16397 -0.25156 0.1753 -0.24844 0.18756 C -0.24583 0.1975 -0.24323 0.1975 -0.23941 0.20374 C -0.22882 0.22155 -0.21649 0.23034 -0.2 0.23589 C -0.19392 0.2352 -0.18785 0.23497 -0.18177 0.23381 C -0.17239 0.23219 -0.16684 0.21762 -0.16059 0.20976 C -0.16007 0.20768 -0.15955 0.20583 -0.15903 0.20374 C -0.15851 0.20166 -0.15816 0.19958 -0.15764 0.1975 C -0.1566 0.19357 -0.15451 0.18547 -0.15451 0.18571 C -0.15694 0.17599 -0.15642 0.16397 -0.16059 0.15518 C -0.16597 0.14385 -0.17604 0.13922 -0.18489 0.13506 C -0.2026 0.13691 -0.21423 0.13575 -0.2243 0.15518 C -0.22986 0.179 -0.21476 0.18547 -0.20156 0.19149 C -0.19514 0.18964 -0.18941 0.18987 -0.18489 0.18339 C -0.1809 0.1679 -0.18646 0.15772 -0.19705 0.1531 C -0.20555 0.15541 -0.20607 0.15633 -0.21059 0.16535 C -0.20833 0.17437 -0.21007 0.17622 -0.20295 0.17946 C -0.19792 0.17715 -0.19687 0.17738 -0.2 0.17738 " pathEditMode="relative" rAng="0" ptsTypes="fffffffffffffffffffffffffffffffffffffffffffffffffffffffffffffffffA">
                                      <p:cBhvr>
                                        <p:cTn id="10" dur="7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990" y="324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3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19</a:t>
            </a:fld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524000" y="6231082"/>
            <a:ext cx="5943600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600200" y="713509"/>
            <a:ext cx="258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J</a:t>
            </a:r>
            <a:endParaRPr lang="en-US" i="1" dirty="0">
              <a:solidFill>
                <a:srgbClr val="FFFF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2286000" y="1295400"/>
            <a:ext cx="2810741" cy="86877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5325979" y="4314292"/>
            <a:ext cx="1417721" cy="117210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4769248" y="1752600"/>
            <a:ext cx="654986" cy="6762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286000" y="2437755"/>
            <a:ext cx="642098" cy="2246207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048000" y="4800600"/>
            <a:ext cx="2064920" cy="685800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572000" y="1905000"/>
            <a:ext cx="197248" cy="477881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4899862" y="2382881"/>
            <a:ext cx="426117" cy="109749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 flipV="1">
            <a:off x="5593414" y="1828800"/>
            <a:ext cx="837465" cy="670757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5096742" y="2034589"/>
            <a:ext cx="327492" cy="251411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 flipV="1">
            <a:off x="6613360" y="2706533"/>
            <a:ext cx="130340" cy="1484467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 flipV="1">
            <a:off x="5302474" y="1348789"/>
            <a:ext cx="3670794" cy="533400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6645443" y="854241"/>
            <a:ext cx="364959" cy="36495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Stochastic excitation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4233"/>
            <a:ext cx="1017413" cy="942487"/>
          </a:xfrm>
          <a:prstGeom prst="rect">
            <a:avLst/>
          </a:prstGeom>
          <a:noFill/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7504686" y="604485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1524000" y="800100"/>
            <a:ext cx="0" cy="54102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9290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59259E-6 C -0.00607 0.00278 -0.0118 0.00717 -0.01823 0.0081 C -0.02378 0.00903 -0.0342 -0.00718 -0.04097 -0.00996 C -0.0467 -0.00417 -0.04861 0.00254 -0.05573 0.0081 C -0.05573 0.00602 -0.05573 0.00416 -0.05607 0.00208 C -0.05746 -0.00185 -0.0592 -0.00996 -0.0592 -0.00972 C -0.06458 0.00115 -0.06059 0.00324 -0.06979 2.59259E-6 C -0.07344 -0.00139 -0.07344 -0.0051 -0.0743 -0.00394 C -0.07569 -0.00301 -0.07344 2.59259E-6 -0.07344 0.00208 C -0.07344 0.00694 -0.07378 0.01157 -0.0743 0.0162 C -0.08559 0.01227 -0.09132 0.00717 -0.10017 -0.00394 C -0.10017 -0.00185 -0.09635 0.00023 -0.09705 0.00208 C -0.10017 0.00671 -0.11788 0.00069 -0.11823 2.59259E-6 C -0.12326 0.00069 -0.12864 -0.00023 -0.13559 0.00208 C -0.1368 0.0037 -0.13559 0.01227 -0.13646 0.0162 C -0.1375 0.01782 -0.13941 0.01759 -0.14097 0.01828 C -0.14965 0.0162 -0.1559 0.01365 -0.16528 0.01828 C -0.16823 0.01967 -0.16597 0.02731 -0.16823 0.03032 C -0.16927 0.03171 -0.17118 0.03171 -0.17274 0.0324 C -0.18229 0.03102 -0.19062 0.0287 -0.2 0.02639 C -0.20191 0.0162 -0.20451 0.00949 -0.21215 0.00602 C -0.21319 0.0074 -0.21493 0.00833 -0.21528 0.01018 C -0.21649 0.01852 -0.2059 0.03194 -0.2 0.03449 C -0.19844 0.03379 -0.19548 0.03449 -0.19548 0.0324 C -0.19548 0.02986 -0.19878 0.02986 -0.2 0.02824 C -0.20121 0.02662 -0.20173 0.02384 -0.20312 0.02222 C -0.2059 0.01898 -0.20955 0.01736 -0.21215 0.01412 C -0.21319 0.01273 -0.21423 0.01157 -0.21528 0.01018 C -0.2033 0.00856 -0.19323 0.00717 -0.18194 0.00208 C -0.17239 -0.00996 -0.18611 -0.00162 -0.18802 2.59259E-6 C -0.19184 0.00787 -0.19357 0.01805 -0.19861 0.0243 C -0.20503 0.02129 -0.21163 0.0206 -0.21823 0.01828 C -0.22691 0.0206 -0.2276 0.02176 -0.23038 0.0324 C -0.22986 0.03518 -0.2276 0.03819 -0.22882 0.04051 C -0.22969 0.04236 -0.23177 0.03912 -0.23333 0.03842 C -0.23889 0.03634 -0.24444 0.03495 -0.25 0.0324 C -0.25903 0.03449 -0.26389 0.03287 -0.26076 0.04653 C -0.27205 0.05185 -0.2842 0.04722 -0.29548 0.05254 C -0.29496 0.05463 -0.29496 0.05671 -0.2941 0.05856 C -0.29114 0.06528 -0.28715 0.06134 -0.29705 0.06481 C -0.30903 0.06065 -0.32135 0.06296 -0.33333 0.06666 C -0.33229 0.06875 -0.33177 0.07106 -0.33038 0.07268 C -0.3276 0.07592 -0.32135 0.08078 -0.32135 0.08102 C -0.32951 0.09236 -0.35486 0.0912 -0.36667 0.09305 C -0.37239 0.10046 -0.37031 0.10995 -0.37587 0.11713 C -0.38472 0.11551 -0.39062 0.11713 -0.39548 0.10717 C -0.39201 0.09259 -0.39444 0.09838 -0.38941 0.08889 C -0.38785 0.08217 -0.38646 0.08287 -0.38941 0.08287 C -0.40052 0.09467 -0.3993 0.09514 -0.41823 0.10115 C -0.42187 0.10231 -0.42517 0.09815 -0.42882 0.09699 C -0.4375 0.10092 -0.43281 0.10254 -0.42882 0.10926 C -0.42778 0.11111 -0.42448 0.11365 -0.42587 0.11528 C -0.42726 0.1169 -0.42882 0.11227 -0.43038 0.11111 C -0.43177 0.11018 -0.43333 0.10995 -0.43489 0.10926 C -0.43437 0.10717 -0.43455 0.10463 -0.43333 0.10301 C -0.43212 0.10139 -0.42187 0.09606 -0.41979 0.0949 C -0.40729 0.08773 -0.39531 0.08102 -0.38333 0.07268 C -0.37361 0.05278 -0.37882 0.08634 -0.37882 0.08703 C -0.39236 0.08078 -0.37517 0.08981 -0.38646 0.08078 C -0.38923 0.0787 -0.39253 0.07824 -0.39548 0.07685 C -0.39809 0.07754 -0.40087 0.07731 -0.40312 0.07893 C -0.41146 0.08541 -0.40538 0.10648 -0.4 0.11319 C -0.40764 0.12291 -0.42101 0.12338 -0.43038 0.12963 C -0.43333 0.13171 -0.43646 0.13356 -0.43941 0.13565 C -0.44253 0.13796 -0.44861 0.14375 -0.44861 0.14398 C -0.45104 0.1544 -0.45746 0.1625 -0.46528 0.16597 C -0.47135 0.17824 -0.46719 0.19444 -0.4743 0.20625 C -0.47691 0.21065 -0.48038 0.21435 -0.48333 0.21852 C -0.48594 0.22199 -0.49253 0.22662 -0.49253 0.22685 C -0.50417 0.22268 -0.49583 0.22384 -0.48941 0.21852 C -0.48385 0.21921 -0.47778 0.21736 -0.47274 0.2206 C -0.47048 0.22222 -0.47726 0.23426 -0.47743 0.23472 C -0.48281 0.24352 -0.48125 0.23865 -0.48802 0.24653 C -0.49062 0.24977 -0.49548 0.25671 -0.49548 0.25694 C -0.49496 0.25995 -0.49531 0.2625 -0.4941 0.2669 C -0.48941 0.27731 -0.47847 0.28611 -0.47274 0.29722 C -0.47465 0.30671 -0.47587 0.30787 -0.48194 0.31319 C -0.4842 0.32315 -0.48177 0.33055 -0.4743 0.33356 C -0.47934 0.32708 -0.48732 0.32106 -0.49097 0.31319 C -0.4934 0.30833 -0.49705 0.29722 -0.49705 0.29745 C -0.49653 0.28611 -0.4967 0.27546 -0.49548 0.26504 C -0.49427 0.25347 -0.48923 0.24328 -0.48646 0.23264 C -0.48594 0.24074 -0.48542 0.25463 -0.48333 0.26504 C -0.48021 0.27824 -0.47326 0.28981 -0.46979 0.30208 C -0.47361 0.31782 -0.46823 0.30092 -0.47587 0.31319 C -0.47726 0.31574 -0.4776 0.31782 -0.47882 0.32153 C -0.48107 0.32592 -0.48403 0.3294 -0.48646 0.33356 C -0.48767 0.34004 -0.48993 0.34722 -0.48646 0.35393 C -0.48437 0.35787 -0.48038 0.35926 -0.47743 0.3618 C -0.46892 0.36921 -0.46302 0.37523 -0.45312 0.37824 C -0.45816 0.38055 -0.46146 0.38333 -0.46528 0.38842 C -0.46371 0.38981 -0.4625 0.39282 -0.46076 0.39236 C -0.45625 0.3912 -0.45295 0.38611 -0.44861 0.38426 C -0.44271 0.38194 -0.43802 0.37824 -0.43194 0.37639 C -0.42899 0.38773 -0.4342 0.39467 -0.43802 0.40463 C -0.44201 0.41528 -0.43628 0.40671 -0.44253 0.41458 C -0.44462 0.42268 -0.44913 0.42731 -0.45156 0.43495 C -0.45278 0.43889 -0.45243 0.44398 -0.45469 0.44699 C -0.46059 0.45486 -0.46458 0.46134 -0.47135 0.46713 C -0.4658 0.47778 -0.46996 0.47222 -0.45607 0.47731 C -0.44375 0.48125 -0.43073 0.48194 -0.41979 0.49143 C -0.41441 0.48426 -0.40989 0.47986 -0.40312 0.47523 C -0.38976 0.47662 -0.38455 0.47315 -0.38038 0.48935 C -0.3816 0.50278 -0.38212 0.51828 -0.38802 0.52986 C -0.38854 0.53194 -0.39097 0.53565 -0.38941 0.53565 C -0.38767 0.53565 -0.3868 0.53217 -0.38646 0.52986 C -0.38628 0.52754 -0.3875 0.52569 -0.38802 0.52361 C -0.3941 0.53426 -0.39722 0.54606 -0.40156 0.55787 C -0.40069 0.56365 -0.40121 0.5699 -0.39861 0.5743 C -0.39548 0.57963 -0.38767 0.58078 -0.38333 0.58217 C -0.35972 0.57986 -0.35469 0.58078 -0.33646 0.56203 C -0.32969 0.54467 -0.33107 0.53958 -0.32882 0.56805 C -0.32934 0.57847 -0.32864 0.58865 -0.33038 0.59838 C -0.33073 0.6 -0.33333 0.59236 -0.33333 0.59444 C -0.33507 0.63958 -0.34201 0.63449 -0.32743 0.64097 C -0.31771 0.62824 -0.31423 0.61065 -0.30607 0.59629 C -0.30521 0.59282 -0.30503 0.58634 -0.3 0.58842 C -0.29462 0.59051 -0.28941 0.60625 -0.28941 0.60671 C -0.28941 0.60625 -0.2934 0.59583 -0.29548 0.59051 C -0.29653 0.5875 -0.29757 0.58518 -0.29861 0.58217 C -0.2993 0.58032 -0.30139 0.57708 -0.3 0.57615 C -0.29774 0.57477 -0.29496 0.57754 -0.29253 0.57801 C -0.27847 0.59051 -0.27569 0.59143 -0.25764 0.59444 C -0.2526 0.59676 -0.24757 0.59815 -0.24253 0.6 C -0.24149 0.60162 -0.23941 0.60254 -0.23941 0.60463 C -0.23941 0.60625 -0.24132 0.60717 -0.24253 0.60856 C -0.24722 0.61273 -0.25243 0.61412 -0.25764 0.6162 C -0.25156 0.64051 -0.25746 0.62338 -0.21371 0.6206 C -0.19913 0.6199 -0.18854 0.61852 -0.1743 0.6162 C -0.16614 0.61296 -0.17274 0.61528 -0.16076 0.61273 C -0.15816 0.61203 -0.15555 0.61157 -0.15347 0.61065 C -0.15347 0.60995 -0.14705 0.60856 -0.14861 0.60856 C -0.15347 0.60856 -0.15972 0.61319 -0.16215 0.61435 C -0.17274 0.61944 -0.18281 0.62199 -0.19097 0.63287 C -0.18107 0.63958 -0.17656 0.63865 -0.16528 0.6368 C -0.13976 0.63287 -0.11493 0.62685 -0.09132 0.62245 C -0.10399 0.61319 -0.12118 0.61365 -0.13646 0.60625 C -0.13038 0.59861 -0.11875 0.59815 -0.11076 0.59629 C -0.10017 0.59097 -0.08524 0.5919 -0.0743 0.58217 C -0.0783 0.57662 -0.07639 0.57847 -0.08229 0.57615 C -0.08594 0.57477 -0.0941 0.57222 -0.0941 0.57245 C -0.08246 0.56713 -0.06979 0.5662 -0.05764 0.56412 C -0.0467 0.55833 -0.06458 0.55625 -0.06528 0.55578 C -0.07344 0.55509 -0.08229 0.55463 -0.09132 0.55416 C -0.07743 0.55092 -0.06528 0.54791 -0.05573 0.54606 C -0.05087 0.54467 -0.04149 0.54166 -0.05573 0.54166 C -0.06875 0.54166 -0.08298 0.54328 -0.09705 0.54375 C -0.12378 0.54699 -0.14913 0.54722 -0.17587 0.54606 C -0.16996 0.53426 -0.16094 0.53426 -0.15347 0.52986 C -0.1283 0.51921 -0.1033 0.5162 -0.07882 0.51365 C -0.06076 0.50856 -0.08507 0.51504 -0.05573 0.50972 C -0.0467 0.50764 -0.03368 0.50324 -0.02274 0.50139 C -0.01927 0.5 -0.01441 0.50115 -0.01215 0.49745 C -0.01128 0.4956 -0.01232 0.49236 -0.01371 0.49143 C -0.0184 0.48842 -0.02378 0.48796 -0.02882 0.48727 C -0.03489 0.4868 -0.04097 0.48611 -0.04705 0.48518 C -0.03385 0.48379 -0.02066 0.48194 -0.00764 0.4794 C -0.00156 0.47824 0.01059 0.47523 0.01059 0.47546 C 0.0066 0.46713 0.00851 0.46828 -1.38889E-6 0.46713 C -0.01163 0.46551 -0.03489 0.46319 -0.03489 0.46342 C -0.02743 0.45972 -0.01979 0.45694 -0.01215 0.45509 C -0.00607 0.4537 0.0059 0.45092 0.0059 0.45115 C -0.00312 0.44722 -0.01215 0.44583 -0.02135 0.44305 C -0.02239 0.44166 -0.02465 0.44074 -0.0243 0.43889 C -0.02292 0.43194 -0.01614 0.42384 -0.01215 0.41875 C -0.01267 0.41412 -0.01302 0.40926 -0.01371 0.40463 C -0.01406 0.40254 -0.01562 0.40069 -0.01528 0.39861 C -0.01493 0.39629 -0.00851 0.3912 -0.00764 0.39051 C -0.02118 0.3875 -0.02239 0.38588 -0.02587 0.36805 C -0.02361 0.35671 -0.02309 0.35509 -0.01528 0.3618 C -0.01423 0.36389 -0.01094 0.3662 -0.01215 0.36805 C -0.01354 0.37014 -0.01667 0.36782 -0.01823 0.36597 C -0.01996 0.36412 -0.02031 0.36065 -0.02135 0.35787 C -0.02361 0.33773 -0.02344 0.30995 -0.0092 0.2993 C -0.00191 0.30139 0.00087 0.30208 0.0059 0.30949 C 0.01163 0.32824 0.01667 0.34745 0.01667 0.36805 C 0.01667 0.37083 0.01563 0.36273 0.01511 0.35995 C 0.01458 0.34838 0.01424 0.33703 0.01354 0.32546 C 0.01215 0.30208 0.00434 0.2669 -0.01371 0.25879 C -0.02274 0.2669 -0.02031 0.27523 -0.02135 0.2912 C -0.03073 0.28611 -0.0243 0.28078 -0.03333 0.28495 C -0.0342 0.28009 -0.03785 0.27592 -0.03785 0.27037 C -0.03785 0.24676 -0.02222 0.23217 -0.01371 0.21435 C -0.01528 0.19791 -0.01458 0.19305 -0.0243 0.18403 C -0.0283 0.18541 -0.03125 0.18495 -0.03333 0.19028 C -0.03472 0.19398 -0.03785 0.20231 -0.03785 0.20254 C -0.03785 0.20833 -0.03785 0.21504 -0.03802 0.2206 C -0.03889 0.22291 -0.0493 0.21111 -0.05 0.21041 C -0.05173 0.2037 -0.05573 0.19907 -0.05607 0.19213 C -0.06007 0.16782 -0.05851 0.1368 -0.07587 0.12153 C -0.08212 0.1125 -0.08229 0.13565 -0.08333 0.13796 C -0.08489 0.13703 -0.08663 0.13703 -0.08802 0.13565 C -0.09132 0.13287 -0.09548 0.12523 -0.09548 0.12546 C -0.10017 0.13171 -0.10017 0.13935 -0.10156 0.14768 C -0.10607 0.1419 -0.11024 0.13657 -0.11371 0.12963 C -0.11076 0.11828 -0.10903 0.10764 -0.11788 0.09907 C -0.12101 0.11065 -0.11788 0.09884 -0.11788 0.11713 C -0.11788 0.11944 -0.11788 0.11296 -0.11823 0.11111 C -0.11996 0.10694 -0.12673 0.09907 -0.12673 0.0993 C -0.12673 0.10115 -0.12673 0.10532 -0.12673 0.10509 C -0.13125 0.10393 -0.13559 0.09699 -0.13941 0.09305 C -0.14097 0.09166 -0.14462 0.08889 -0.14462 0.08912 C -0.15417 0.09236 -0.15347 0.09676 -0.15347 0.11111 C -0.15469 0.10972 -0.15625 0.10879 -0.15764 0.10717 C -0.16042 0.10393 -0.16528 0.09699 -0.16528 0.09722 C -0.1691 0.08078 -0.16927 0.10555 -0.16979 0.10926 C -0.17135 0.10856 -0.17344 0.10879 -0.1743 0.10717 C -0.17621 0.1037 -0.17743 0.0949 -0.17743 0.09514 C -0.17795 0.09699 -0.1783 0.09907 -0.17882 0.10115 C -0.17934 0.10324 -0.17899 0.1081 -0.18038 0.10717 C -0.18073 0.10694 -0.18333 0.0912 -0.18333 0.09097 C -0.18698 0.10509 -0.18941 0.10162 -0.18194 0.10509 C -0.18246 0.10717 -0.18194 0.11018 -0.18333 0.11111 C -0.18941 0.11528 -0.1908 0.09977 -0.19253 0.09699 C -0.19375 0.09514 -0.19548 0.09444 -0.19705 0.09305 C -0.19705 0.09328 -0.20121 0.08078 -0.19705 0.08078 C -0.19548 0.08078 -0.19548 0.08912 -0.19548 0.08703 C -0.19548 0.07916 -0.19774 0.07222 -0.20156 0.06666 C -0.2125 0.07153 -0.20798 0.06852 -0.21528 0.07477 C -0.22621 0.07106 -0.22743 0.06088 -0.23646 0.05254 C -0.24253 0.05532 -0.24357 0.05879 -0.24548 0.06666 C -0.24653 0.07083 -0.24861 0.07893 -0.24861 0.07916 C -0.24948 0.07477 -0.25069 0.07083 -0.25156 0.06666 C -0.25278 0.06134 -0.25469 0.05046 -0.25469 0.05069 C -0.26024 0.05301 -0.2658 0.05416 -0.27135 0.05671 C -0.27708 0.06435 -0.2816 0.07083 -0.28646 0.07893 C -0.2875 0.08078 -0.28785 0.08379 -0.28941 0.08495 C -0.29219 0.08727 -0.29861 0.08889 -0.29861 0.08912 C -0.30555 0.09861 -0.30486 0.09884 -0.31371 0.09097 C -0.32135 0.10115 -0.3184 0.10648 -0.32274 0.11713 C -0.32448 0.12153 -0.32882 0.12963 -0.32882 0.12986 C -0.33142 0.12685 -0.33351 0.12338 -0.33646 0.12153 C -0.33923 0.11967 -0.34548 0.11713 -0.34548 0.11736 C -0.35399 0.12129 -0.35764 0.11643 -0.36215 0.10717 C -0.37274 0.10949 -0.37673 0.11157 -0.38038 0.12523 C -0.39201 0.12037 -0.37847 0.12731 -0.38802 0.11944 C -0.38941 0.11805 -0.39114 0.11805 -0.39253 0.11713 C -0.3941 0.11597 -0.39548 0.11458 -0.39705 0.11319 C -0.39861 0.11528 -0.40104 0.11643 -0.40156 0.11944 C -0.40503 0.13541 -0.39913 0.14791 -0.41215 0.15393 C -0.41285 0.1537 -0.42465 0.15069 -0.42587 0.14977 C -0.42969 0.14699 -0.43281 0.14282 -0.43646 0.13958 C -0.43785 0.13819 -0.44097 0.13565 -0.44097 0.13588 C -0.44305 0.13634 -0.44635 0.13518 -0.44705 0.13773 C -0.44878 0.14444 -0.44236 0.16967 -0.44097 0.17801 C -0.44305 0.18565 -0.4441 0.1875 -0.45 0.19028 C -0.45156 0.18958 -0.45312 0.18819 -0.45469 0.18819 C -0.45833 0.18819 -0.46371 0.18611 -0.46528 0.19028 C -0.46805 0.19768 -0.46285 0.21736 -0.46076 0.22662 C -0.46232 0.22801 -0.46371 0.2294 -0.46528 0.23055 C -0.46667 0.23102 -0.46996 0.23055 -0.46979 0.23264 C -0.46892 0.24074 -0.45885 0.25092 -0.45469 0.25671 C -0.45607 0.26481 -0.45885 0.26944 -0.46076 0.27708 C -0.45868 0.29421 -0.4566 0.30995 -0.45312 0.32963 C -0.45364 0.33426 -0.45364 0.33912 -0.45469 0.34375 C -0.45729 0.35555 -0.47361 0.35463 -0.48038 0.35578 C -0.47795 0.36481 -0.47569 0.36273 -0.46979 0.36805 C -0.47917 0.37199 -0.48889 0.37291 -0.49861 0.37407 C -0.49114 0.38078 -0.48437 0.3824 -0.47587 0.38426 C -0.47691 0.38565 -0.47917 0.38657 -0.47882 0.38842 C -0.47795 0.39259 -0.47344 0.39328 -0.47135 0.39653 C -0.46701 0.4037 -0.46267 0.41041 -0.45764 0.41666 C -0.45937 0.42754 -0.45955 0.43125 -0.46528 0.43889 C -0.46875 0.4537 -0.46267 0.47037 -0.45469 0.48078 C -0.45208 0.48472 -0.44913 0.48727 -0.44705 0.49143 C -0.44496 0.49537 -0.44097 0.50324 -0.44097 0.50347 C -0.43385 0.50115 -0.43142 0.49953 -0.42743 0.49143 C -0.4151 0.50671 -0.42708 0.5375 -0.41528 0.55416 C -0.40798 0.55185 -0.40121 0.54907 -0.3941 0.54606 C -0.38941 0.55185 -0.38802 0.55949 -0.38333 0.5662 C -0.37621 0.56528 -0.36927 0.56319 -0.36215 0.56412 C -0.35729 0.56458 -0.35972 0.58125 -0.35469 0.58842 C -0.3434 0.58333 -0.34844 0.58611 -0.33941 0.58009 C -0.33785 0.57801 -0.33646 0.57569 -0.33489 0.5743 C -0.32257 0.56041 -0.33715 0.59051 -0.33802 0.59444 C -0.3375 0.59699 -0.33819 0.60092 -0.33646 0.60231 C -0.33489 0.60347 -0.32239 0.5956 -0.31979 0.59444 C -0.31719 0.5949 -0.31423 0.59444 -0.31215 0.59629 C -0.30469 0.60416 -0.30868 0.60856 -0.30156 0.61435 C -0.29982 0.61574 -0.29757 0.61574 -0.29548 0.6162 C -0.29392 0.61574 -0.29253 0.61528 -0.29097 0.61435 C -0.28941 0.61389 -0.28802 0.61319 -0.28646 0.61273 C -0.28351 0.61111 -0.27743 0.60856 -0.27743 0.60856 C -0.27639 0.60995 -0.2743 0.61088 -0.2743 0.61273 C -0.2743 0.61666 -0.27743 0.62477 -0.27743 0.62523 C -0.27691 0.62778 -0.27778 0.63148 -0.27587 0.63287 C -0.27083 0.63634 -0.26371 0.62708 -0.26076 0.62245 C -0.25816 0.62338 -0.25555 0.62384 -0.25312 0.62477 C -0.24809 0.62731 -0.24583 0.63426 -0.24097 0.6368 C -0.23854 0.63819 -0.22934 0.64004 -0.22743 0.64097 C -0.2243 0.64213 -0.22135 0.64375 -0.21823 0.64514 C -0.21528 0.64629 -0.2092 0.64907 -0.2092 0.64953 C -0.20087 0.63773 -0.21094 0.65278 -0.20469 0.63865 C -0.19809 0.62477 -0.20503 0.64815 -0.19861 0.62893 C -0.19739 0.62477 -0.19548 0.6162 -0.19548 0.61666 C -0.1967 0.60301 -0.19479 0.60092 -0.2 0.59236 C -0.20087 0.59051 -0.20208 0.58958 -0.20312 0.58842 C -0.20417 0.58703 -0.20746 0.58472 -0.20607 0.58426 C -0.20364 0.58287 -0.20104 0.58518 -0.19861 0.58634 C -0.19705 0.58518 -0.19479 0.58611 -0.1941 0.58426 C -0.19219 0.57893 -0.20399 0.56759 -0.20607 0.5662 C -0.21215 0.56157 -0.22083 0.55879 -0.22743 0.55578 C -0.23559 0.55231 -0.24323 0.54676 -0.25156 0.54375 C -0.25851 0.53796 -0.26354 0.5331 -0.27135 0.52986 C -0.27344 0.53055 -0.27708 0.52893 -0.27743 0.53194 C -0.27917 0.54421 -0.28055 0.56713 -0.26979 0.57222 C -0.25538 0.56713 -0.24219 0.56898 -0.22743 0.57222 C -0.21146 0.57916 -0.23455 0.56805 -0.21823 0.57801 C -0.20903 0.58379 -0.19896 0.58634 -0.18941 0.59051 C -0.18437 0.58819 -0.17934 0.58634 -0.1743 0.58426 C -0.1691 0.57708 -0.16701 0.57361 -0.16528 0.56412 C -0.16319 0.56481 -0.16094 0.56458 -0.1592 0.5662 C -0.15486 0.57014 -0.15694 0.57315 -0.15469 0.57801 C -0.15347 0.58125 -0.1493 0.58426 -0.14705 0.58634 C -0.14462 0.58518 -0.14167 0.58611 -0.13941 0.58426 C -0.11788 0.56481 -0.13923 0.57615 -0.12673 0.57014 C -0.12153 0.57569 -0.11788 0.58194 -0.11076 0.58426 C -0.10903 0.58333 -0.10555 0.58379 -0.10312 0.58217 C -0.10017 0.58009 -0.09653 0.5662 -0.09548 0.56203 C -0.09184 0.54768 -0.09201 0.53264 -0.08333 0.52129 C -0.07847 0.52407 -0.07465 0.52754 -0.06979 0.52986 C -0.06823 0.52847 -0.06632 0.52754 -0.06528 0.52569 C -0.06458 0.52199 -0.06458 0.51365 -0.06458 0.51389 C -0.06458 0.49768 -0.06458 0.48588 -0.05607 0.47523 C -0.05573 0.47662 -0.05 0.47778 -0.04705 0.4794 C -0.0467 0.47986 -0.0467 0.47662 -0.0467 0.47523 C -0.03785 0.46666 -0.0467 0.47615 -0.03489 0.45903 C -0.0342 0.45764 -0.02239 0.45532 -0.02135 0.45509 C -0.0191 0.44653 -0.02118 0.43958 -0.02274 0.43078 C -0.02378 0.42546 -0.02482 0.4199 -0.02587 0.41458 C -0.02639 0.4118 -0.02743 0.40648 -0.02743 0.40671 C -0.02864 0.38634 -0.03107 0.38032 -0.02743 0.3618 C -0.02639 0.35648 -0.02535 0.35115 -0.0243 0.34583 C -0.02344 0.34166 -0.02135 0.33356 -0.02135 0.33379 C -0.02309 0.31782 -0.0243 0.3169 -0.03194 0.3074 C -0.03785 0.2824 -0.02812 0.25879 -0.04253 0.24074 C -0.04149 0.23865 -0.03976 0.23703 -0.03941 0.23472 C -0.03785 0.22083 -0.05573 0.22037 -0.0592 0.21852 C -0.06458 0.2081 -0.05903 0.19514 -0.06458 0.18611 C -0.0684 0.17685 -0.0776 0.17199 -0.08333 0.16389 C -0.08594 0.15347 -0.09132 0.14537 -0.10017 0.14166 C -0.10017 0.14305 -0.10156 0.14699 -0.10312 0.14583 C -0.10347 0.1456 -0.1059 0.12986 -0.10607 0.12963 C -0.10903 0.12662 -0.11198 0.12291 -0.11371 0.12153 C -0.12135 0.12338 -0.12361 0.12477 -0.12882 0.11713 C -0.13281 0.11782 -0.13698 0.11967 -0.14097 0.11944 C -0.14462 0.11875 -0.14462 0.11157 -0.14548 0.10926 C -0.14687 0.10602 -0.15087 0.10301 -0.15347 0.10115 C -0.15764 0.10301 -0.16667 0.10717 -0.16667 0.1074 C -0.16875 0.10648 -0.17066 0.10578 -0.17274 0.10509 C -0.17587 0.10393 -0.18194 0.10115 -0.18194 0.10139 C -0.18628 0.09514 -0.18819 0.09444 -0.1941 0.09699 C -0.19982 0.10509 -0.19392 0.09907 -0.20469 0.09907 C -0.20677 0.09907 -0.20868 0.10046 -0.21076 0.10115 C -0.21493 0.10486 -0.21614 0.10463 -0.21823 0.11111 C -0.21962 0.11504 -0.22135 0.12338 -0.22135 0.12361 C -0.23073 0.12153 -0.23194 0.12106 -0.23941 0.12754 C -0.24167 0.13611 -0.24357 0.14514 -0.24548 0.15393 C -0.24357 0.16203 -0.24201 0.18449 -0.23646 0.18819 C -0.23316 0.19051 -0.22934 0.19074 -0.22587 0.19213 C -0.22205 0.19722 -0.22153 0.20162 -0.21979 0.20833 C -0.2184 0.2206 -0.21701 0.23009 -0.20764 0.23472 C -0.1993 0.23217 -0.19392 0.23055 -0.18802 0.22245 C -0.18646 0.22384 -0.18524 0.22662 -0.18333 0.22662 C -0.18142 0.22662 -0.18021 0.22407 -0.17882 0.22245 C -0.17048 0.2125 -0.17135 0.21342 -0.16667 0.2044 C -0.16649 0.2037 -0.16476 0.19305 -0.16215 0.19421 C -0.1592 0.19537 -0.16146 0.20324 -0.1592 0.20625 C -0.15816 0.20764 -0.15625 0.20764 -0.15469 0.20833 C -0.15069 0.20347 -0.15017 0.19907 -0.14861 0.19213 C -0.1493 0.18379 -0.14826 0.16597 -0.15764 0.16597 C -0.16649 0.18611 -0.16007 0.17569 -0.16371 0.14768 C -0.16423 0.14421 -0.16805 0.14004 -0.16979 0.13773 C -0.17621 0.13935 -0.18177 0.14166 -0.18802 0.14375 C -0.19653 0.14213 -0.20434 0.1368 -0.20764 0.14977 C -0.20503 0.15949 -0.20833 0.15648 -0.21076 0.16597 C -0.20798 0.17662 -0.21007 0.17014 -0.20312 0.18403 C -0.20208 0.18611 -0.2 0.19028 -0.2 0.19051 C -0.19948 0.18819 -0.2 0.18495 -0.19861 0.18403 C -0.19687 0.18287 -0.18993 0.18981 -0.18941 0.19028 C -0.18264 0.18426 -0.17986 0.18102 -0.1743 0.17407 C -0.17361 0.17129 -0.17118 0.16273 -0.17135 0.15995 C -0.17222 0.14791 -0.17917 0.14051 -0.18194 0.12963 C -0.18316 0.11319 -0.18594 0.10023 -0.18941 0.08495 C -0.18559 0.06921 -0.18489 0.06828 -0.1941 0.05671 C -0.19253 0.04907 -0.1908 0.03541 -0.18802 0.02824 C -0.18611 0.02338 -0.18021 0.02014 -0.17743 0.0162 C -0.17899 0.00949 -0.17969 0.00509 -0.18333 2.59259E-6 C -0.19132 0.00278 -0.19653 0.00648 -0.20156 0.0162 C -0.2026 0.01828 -0.20312 0.02083 -0.20469 0.02222 C -0.21007 0.02662 -0.2184 0.02754 -0.2243 0.03032 C -0.22812 0.03541 -0.23212 0.03634 -0.23646 0.04051 C -0.25035 0.03773 -0.24288 0.04004 -0.25156 0.03634 C -0.25469 0.03495 -0.26076 0.0324 -0.26076 0.03264 C -0.26771 0.03565 -0.26597 0.03773 -0.26823 0.04653 C -0.27517 0.0449 -0.28107 0.04236 -0.28802 0.04653 C -0.29097 0.04838 -0.29305 0.05926 -0.29548 0.06273 C -0.30417 0.05879 -0.31285 0.05787 -0.31823 0.06875 C -0.31701 0.08078 -0.31285 0.09166 -0.3243 0.08703 C -0.32934 0.08912 -0.33264 0.09004 -0.33646 0.0949 C -0.34305 0.12268 -0.33767 0.11296 -0.37135 0.11528 C -0.38038 0.11898 -0.38455 0.12893 -0.39253 0.13356 C -0.40191 0.13912 -0.4 0.13565 -0.40764 0.14166 C -0.42101 0.15231 -0.4118 0.14768 -0.42135 0.15185 C -0.42465 0.15879 -0.42621 0.16111 -0.43194 0.16389 C -0.43403 0.16805 -0.43594 0.17199 -0.43802 0.17615 C -0.43976 0.17963 -0.43923 0.18472 -0.44097 0.18819 C -0.44253 0.19143 -0.44514 0.19352 -0.44705 0.19629 C -0.45417 0.19398 -0.45538 0.18935 -0.46215 0.19213 C -0.46701 0.21157 -0.46215 0.18958 -0.46215 0.23657 C -0.46215 0.23865 -0.46232 0.24166 -0.46371 0.24282 C -0.4658 0.24444 -0.46875 0.24398 -0.47135 0.24444 C -0.47413 0.26041 -0.47326 0.25231 -0.47135 0.27824 C -0.47101 0.28379 -0.47066 0.28865 -0.46979 0.29305 C -0.4691 0.29722 -0.46667 0.30532 -0.46667 0.30555 C -0.4684 0.31203 -0.47066 0.31643 -0.4743 0.32153 C -0.47535 0.32546 -0.47639 0.32963 -0.47743 0.33356 C -0.47882 0.33865 -0.47656 0.34444 -0.47587 0.34977 C -0.4743 0.36296 -0.47066 0.3787 -0.46371 0.38842 C -0.46319 0.39051 -0.46285 0.39259 -0.46215 0.39444 C -0.46128 0.39653 -0.45989 0.39815 -0.4592 0.40046 C -0.45451 0.41481 -0.45417 0.42291 -0.44705 0.4368 C -0.44618 0.43865 -0.44392 0.43796 -0.44253 0.43889 C -0.43767 0.44213 -0.43403 0.44467 -0.42882 0.44699 C -0.42778 0.44907 -0.42621 0.45069 -0.42587 0.45301 C -0.42569 0.4544 -0.43003 0.47129 -0.43038 0.47315 C -0.42812 0.4875 -0.42812 0.48703 -0.41667 0.48935 C -0.4151 0.48842 -0.41319 0.48588 -0.41215 0.48727 C -0.41094 0.48889 -0.41649 0.49907 -0.41667 0.49953 C -0.41805 0.50324 -0.41979 0.51134 -0.41979 0.5118 C -0.41979 0.5118 -0.4184 0.52685 -0.41667 0.52986 C -0.41493 0.53264 -0.40851 0.53865 -0.40607 0.54166 C -0.40503 0.54653 -0.40538 0.55185 -0.40312 0.55578 C -0.40087 0.55949 -0.39618 0.55949 -0.39253 0.55995 C -0.38246 0.56088 -0.37222 0.56088 -0.36215 0.56203 C -0.3533 0.57453 -0.36458 0.58773 -0.35312 0.59838 C -0.33941 0.59676 -0.3283 0.59236 -0.31528 0.58634 C -0.31632 0.59051 -0.31719 0.59444 -0.31823 0.59838 C -0.32031 0.60764 -0.30729 0.61296 -0.30312 0.61435 C -0.29826 0.60995 -0.28906 0.60139 -0.28646 0.59444 C -0.2816 0.58171 -0.27864 0.57268 -0.26823 0.56805 C -0.26667 0.56898 -0.26476 0.56852 -0.26371 0.57014 C -0.26302 0.57106 -0.25139 0.59143 -0.25 0.59444 C -0.24774 0.60416 -0.24635 0.60347 -0.23941 0.6 C -0.23785 0.61481 -0.23611 0.6199 -0.22587 0.62477 C -0.22274 0.62338 -0.21944 0.62245 -0.21667 0.6206 C -0.21354 0.61852 -0.20764 0.61273 -0.20764 0.61296 C -0.19861 0.62477 -0.20347 0.62176 -0.1941 0.62477 C -0.1941 0.62523 -0.1842 0.62176 -0.18333 0.6206 C -0.18055 0.61852 -0.17847 0.61481 -0.17587 0.61273 C -0.16771 0.59606 -0.15347 0.61088 -0.14097 0.6 C -0.13993 0.59768 -0.13906 0.5949 -0.13802 0.59236 C -0.13715 0.59028 -0.13576 0.58842 -0.13559 0.58634 C -0.13559 0.5824 -0.13559 0.57801 -0.13194 0.5743 C -0.1276 0.56458 -0.11788 0.56296 -0.1092 0.55995 C -0.10903 0.55787 -0.10903 0.55648 -0.10607 0.55416 C -0.10486 0.54328 -0.11788 0.52268 -0.11979 0.51365 C -0.12153 0.50879 -0.12274 0.50416 -0.12673 0.49953 C -0.12673 0.49768 -0.12673 0.49537 -0.12673 0.49352 C -0.12673 0.49143 -0.12812 0.48935 -0.12882 0.48727 C -0.13021 0.48356 -0.13194 0.47523 -0.13194 0.47546 C -0.13142 0.47222 -0.13177 0.46921 -0.13038 0.46713 C -0.12795 0.46319 -0.12187 0.4662 -0.11979 0.46713 C -0.11389 0.46898 -0.10903 0.47222 -0.10312 0.47523 C -0.10017 0.47986 -0.09601 0.48032 -0.09253 0.48518 C -0.09132 0.49699 -0.09132 0.50972 -0.08802 0.52129 C -0.08594 0.5331 -0.08229 0.54375 -0.07882 0.55578 C -0.08229 0.55787 -0.08229 0.56088 -0.08229 0.56203 C -0.08229 0.56273 -0.07344 0.55879 -0.06979 0.55787 C -0.06597 0.55324 -0.06458 0.55231 -0.05764 0.54791 C -0.05573 0.54467 -0.05 0.53796 -0.05 0.53819 C -0.04757 0.53102 -0.0467 0.52477 -0.0467 0.51736 C -0.04739 0.50324 -0.06458 0.49028 -0.0743 0.48518 C -0.07535 0.48403 -0.07743 0.4831 -0.07743 0.48078 C -0.07743 0.4787 -0.07517 0.47731 -0.0743 0.47523 C -0.07361 0.47315 -0.07378 0.47083 -0.07344 0.46921 C -0.07344 0.46713 -0.06962 0.4669 -0.06823 0.46504 C -0.0651 0.46134 -0.06458 0.45717 -0.0592 0.45301 C -0.05677 0.44977 -0.04722 0.44815 -0.0467 0.44699 C -0.04097 0.44305 -0.03802 0.43889 -0.03489 0.43495 C -0.03785 0.4125 -0.03785 0.41666 -0.02587 0.40254 C -0.02239 0.38912 -0.02934 0.37708 -0.03785 0.36805 C -0.03854 0.35949 -0.03923 0.35185 -0.0467 0.34583 C -0.0467 0.33912 -0.04826 0.33426 -0.05 0.32754 C -0.05104 0.32361 -0.05208 0.31782 -0.05573 0.31528 C -0.05573 0.31319 -0.05573 0.30949 -0.05573 0.30972 C -0.05087 0.29421 -0.05573 0.31319 -0.05573 0.29421 C -0.05573 0.28078 -0.05573 0.27477 -0.05156 0.2625 C -0.05208 0.2493 -0.0467 0.21088 -0.06458 0.2044 C -0.07344 0.21296 -0.06458 0.20347 -0.06458 0.19629 C -0.06476 0.17592 -0.07344 0.1625 -0.08802 0.15578 C -0.09132 0.15717 -0.09132 0.16111 -0.09132 0.15995 C -0.10017 0.1544 -0.10017 0.13842 -0.10156 0.12963 C -0.10017 0.12824 -0.09444 0.12801 -0.09548 0.12153 C -0.09635 0.1162 -0.10139 0.11412 -0.10469 0.11111 C -0.10903 0.10833 -0.11371 0.10301 -0.11371 0.10324 C -0.1217 0.10578 -0.12726 0.10254 -0.13559 0.09907 C -0.14462 0.10278 -0.15347 0.10602 -0.1592 0.11111 C -0.16667 0.12129 -0.17135 0.13379 -0.18038 0.14166 C -0.18698 0.13865 -0.19236 0.13426 -0.19705 0.12754 C -0.21753 0.13009 -0.21458 0.12477 -0.21076 0.14166 C -0.21632 0.14953 -0.2118 0.1449 -0.2243 0.14768 C -0.23489 0.15 -0.24149 0.15254 -0.25312 0.15393 C -0.26024 0.15602 -0.26267 0.15787 -0.26667 0.16597 C -0.26614 0.16944 -0.26736 0.1743 -0.26528 0.17615 C -0.26146 0.17963 -0.25173 0.16759 -0.24861 0.16597 C -0.24566 0.16435 -0.23941 0.1618 -0.23941 0.16203 C -0.22621 0.1625 -0.21319 0.16273 -0.2 0.16389 C -0.19357 0.16458 -0.19288 0.17129 -0.18941 0.17801 C -0.18264 0.19166 -0.17396 0.20301 -0.16371 0.2125 C -0.16007 0.2199 -0.15434 0.22569 -0.14861 0.23055 C -0.13732 0.22546 -0.14462 0.20856 -0.14462 0.19421 C -0.14462 0.19305 -0.14566 0.18055 -0.14705 0.17801 C -0.14913 0.1743 -0.15347 0.17129 -0.15469 0.16805 C -0.15972 0.16134 -0.16875 0.14166 -0.17135 0.13171 C -0.17257 0.11528 -0.16927 0.10879 -0.18038 0.10509 C -0.18385 0.10671 -0.18767 0.10717 -0.19097 0.10926 C -0.19427 0.11134 -0.2 0.11713 -0.2 0.11736 C -0.19896 0.11852 -0.19722 0.11967 -0.19705 0.12153 C -0.19635 0.12685 -0.19982 0.13148 -0.20156 0.13565 C -0.20486 0.14328 -0.20677 0.15185 -0.2092 0.15995 C -0.20816 0.17523 -0.20764 0.18472 -0.20469 0.19838 C -0.20521 0.20301 -0.20538 0.20787 -0.20607 0.2125 C -0.20642 0.21458 -0.20851 0.2169 -0.20764 0.21852 C -0.20642 0.22083 -0.20364 0.2199 -0.20156 0.2206 C -0.2 0.22268 -0.19913 0.22615 -0.19705 0.22662 C -0.19531 0.22708 -0.19375 0.2243 -0.19253 0.22245 C -0.18958 0.21805 -0.18489 0.20833 -0.18489 0.20856 C -0.18264 0.19953 -0.17951 0.1912 -0.17743 0.18217 C -0.18073 0.16805 -0.175 0.1706 -0.17135 0.15995 C -0.16267 0.13379 -0.17309 0.16134 -0.16667 0.13565 C -0.16476 0.12824 -0.15712 0.12291 -0.15347 0.11713 C -0.15868 0.11227 -0.1651 0.10787 -0.17135 0.10509 C -0.18055 0.09236 -0.17535 0.09398 -0.18646 0.09699 C -0.18976 0.10162 -0.19375 0.10463 -0.19705 0.10926 C -0.19809 0.10787 -0.19965 0.10694 -0.2 0.10509 C -0.20087 0.09907 -0.19653 0.09745 -0.1941 0.0949 C -0.18785 0.08842 -0.18298 0.08148 -0.17587 0.07685 C -0.17118 0.0706 -0.16528 0.06713 -0.16076 0.06065 C -0.16215 0.05278 -0.16493 0.04791 -0.16667 0.04051 C -0.1618 0.03356 -0.1658 0.03773 -0.15764 0.03449 C -0.15451 0.03333 -0.14861 0.03032 -0.14861 0.03055 C -0.14965 0.02824 -0.15035 0.02592 -0.15347 0.0243 C -0.15694 0.01713 -0.15694 0.02453 -0.15469 0.01412 C -0.16146 0.00509 -0.1684 0.00162 -0.17743 -0.00185 C -0.18472 -0.00047 -0.18923 0.00023 -0.1941 0.0081 C -0.19913 0.01643 -0.1993 0.02546 -0.20764 0.03032 C -0.21215 0.0331 -0.21684 0.03565 -0.22135 0.03842 C -0.2243 0.04004 -0.23038 0.04259 -0.23038 0.04282 C -0.24444 0.03611 -0.25347 0.0412 -0.26979 0.04259 C -0.27135 0.04328 -0.27292 0.04352 -0.2743 0.04444 C -0.27743 0.04676 -0.27986 0.05092 -0.28333 0.05254 C -0.29097 0.05602 -0.28646 0.05416 -0.29705 0.05671 C -0.30312 0.06203 -0.30573 0.07014 -0.31076 0.07685 C -0.31232 0.07546 -0.31371 0.07384 -0.31528 0.07268 C -0.31667 0.07176 -0.3184 0.07199 -0.31979 0.07083 C -0.32986 0.06273 -0.31458 0.0699 -0.32743 0.06481 C -0.33767 0.07847 -0.33281 0.07384 -0.34097 0.08078 C -0.35017 0.07893 -0.3592 0.07569 -0.36823 0.07268 C -0.37326 0.07338 -0.37847 0.07338 -0.38333 0.07477 C -0.39444 0.07801 -0.40451 0.09004 -0.41528 0.0949 C -0.425 0.0993 -0.43368 0.10115 -0.4441 0.10301 C -0.43767 0.11157 -0.4283 0.11157 -0.41979 0.11319 C -0.45382 0.12153 -0.42535 0.11389 -0.44253 0.11944 C -0.44496 0.1199 -0.44757 0.12037 -0.45 0.12153 C -0.45312 0.12268 -0.4592 0.12523 -0.4592 0.12546 C -0.46719 0.13657 -0.45434 0.13727 -0.44861 0.13958 C -0.45364 0.14653 -0.44965 0.14282 -0.4592 0.14583 C -0.46788 0.14861 -0.47639 0.15231 -0.48489 0.15578 C -0.48646 0.15717 -0.48941 0.1574 -0.48941 0.15995 C -0.48941 0.16273 -0.48698 0.16528 -0.48489 0.16597 C -0.47795 0.16805 -0.47083 0.16736 -0.46371 0.16805 C -0.47396 0.17106 -0.48385 0.175 -0.4941 0.17801 C -0.5 0.18333 -0.50503 0.18426 -0.51076 0.19028 C -0.51337 0.20139 -0.50798 0.19838 -0.5 0.20023 C -0.49253 0.19953 -0.48489 0.19838 -0.47743 0.19838 C -0.47482 0.19838 -0.4717 0.19791 -0.46979 0.20023 C -0.46875 0.20162 -0.4717 0.20301 -0.47274 0.2044 C -0.47378 0.20578 -0.47465 0.20717 -0.47587 0.20833 C -0.48385 0.21597 -0.49375 0.22453 -0.50312 0.22847 C -0.50764 0.23495 -0.51007 0.23379 -0.51215 0.24282 C -0.51059 0.24352 -0.5092 0.24444 -0.50764 0.24444 C -0.49809 0.2456 -0.48802 0.24328 -0.47882 0.24653 C -0.47812 0.24676 -0.4816 0.25972 -0.48194 0.26088 C -0.47639 0.27037 -0.47517 0.26666 -0.47743 0.28078 C -0.47691 0.28287 -0.47673 0.28541 -0.47587 0.28611 C -0.47517 0.28865 -0.47292 0.28935 -0.47274 0.2912 C -0.47187 0.29838 -0.47604 0.3074 -0.47882 0.31319 C -0.47726 0.32014 -0.47448 0.32291 -0.47274 0.32963 C -0.47135 0.34583 -0.46962 0.35069 -0.46528 0.36389 C -0.46389 0.36782 -0.46215 0.37639 -0.46215 0.37662 C -0.46059 0.39028 -0.46215 0.41018 -0.45469 0.42083 C -0.45417 0.42291 -0.45312 0.42477 -0.45312 0.42685 C -0.45312 0.42893 -0.45503 0.43078 -0.45469 0.43287 C -0.45382 0.43889 -0.44253 0.44097 -0.44253 0.4412 C -0.44201 0.44305 -0.44097 0.4449 -0.44097 0.44699 C -0.44097 0.45092 -0.44514 0.45509 -0.44097 0.45903 C -0.43698 0.46296 -0.42795 0.46504 -0.42274 0.46713 C -0.41528 0.47778 -0.42535 0.4618 -0.41823 0.48518 C -0.41562 0.49421 -0.40521 0.49421 -0.4 0.49537 C -0.40347 0.5 -0.40729 0.50301 -0.41076 0.50764 C -0.40607 0.51365 -0.40208 0.51389 -0.39548 0.51574 C -0.38455 0.52523 -0.39271 0.53657 -0.38646 0.54791 C -0.3842 0.55185 -0.38142 0.5544 -0.37882 0.55787 C -0.37726 0.55995 -0.3743 0.56412 -0.3743 0.56435 C -0.37378 0.5662 -0.37274 0.56805 -0.37274 0.57014 C -0.37274 0.57523 -0.37691 0.57662 -0.37274 0.58217 C -0.37014 0.58565 -0.36562 0.58518 -0.36215 0.58634 C -0.35607 0.58426 -0.35017 0.58217 -0.3441 0.58009 C -0.34253 0.57893 -0.34114 0.57754 -0.33941 0.57615 C -0.33802 0.57523 -0.33542 0.57222 -0.33489 0.5743 C -0.33385 0.57754 -0.33698 0.58819 -0.33802 0.59236 C -0.33472 0.60555 -0.32396 0.60139 -0.31371 0.60231 C -0.3033 0.6162 -0.30972 0.61319 -0.2941 0.61065 C -0.28698 0.60717 -0.27986 0.60555 -0.27274 0.60231 C -0.26476 0.60625 -0.26962 0.60764 -0.26215 0.61435 C -0.26007 0.61389 -0.25798 0.61389 -0.25607 0.61273 C -0.25434 0.6118 -0.25347 0.60856 -0.25156 0.60856 C -0.24653 0.60764 -0.24149 0.60995 -0.23646 0.61065 C -0.23264 0.61528 -0.22934 0.61852 -0.2243 0.6206 C -0.21979 0.62014 -0.2151 0.62037 -0.21076 0.61852 C -0.20642 0.61713 -0.19861 0.61065 -0.19861 0.61088 C -0.19253 0.60231 -0.18594 0.59467 -0.17882 0.58842 C -0.17552 0.5949 -0.17326 0.59815 -0.16823 0.60231 C -0.16805 0.60231 -0.15851 0.59907 -0.15764 0.59838 C -0.14878 0.59143 -0.14826 0.57477 -0.13802 0.57014 C -0.12847 0.57222 -0.12031 0.57222 -0.11076 0.56805 C -0.10903 0.56458 -0.10469 0.56319 -0.10156 0.55787 C -0.10017 0.5544 -0.09548 0.54606 -0.09548 0.54629 C -0.09253 0.54699 -0.09132 0.55046 -0.08646 0.55 C -0.08507 0.54977 -0.08437 0.54699 -0.08333 0.54606 C -0.08229 0.54421 -0.08229 0.54328 -0.07882 0.54166 C -0.07413 0.53217 -0.07014 0.52083 -0.06458 0.51574 C -0.05746 0.51273 -0.05191 0.5118 -0.04705 0.50972 C -0.04236 0.5 -0.03958 0.48935 -0.03333 0.48078 C -0.02899 0.46227 -0.0309 0.44676 -0.03333 0.4287 C -0.03177 0.41805 -0.03194 0.41574 -0.0243 0.41273 C -0.02066 0.40764 -0.0184 0.40324 -0.01667 0.39653 C -0.01719 0.39236 -0.01719 0.38819 -0.01823 0.38426 C -0.01875 0.38194 -0.02135 0.38078 -0.02135 0.37824 C -0.02135 0.37453 -0.01719 0.37291 -0.01528 0.3699 C -0.0158 0.36782 -0.0158 0.36574 -0.01667 0.36389 C -0.01736 0.36227 -0.01962 0.3618 -0.01979 0.35995 C -0.02066 0.3537 -0.0151 0.34537 -0.01371 0.33958 C -0.0158 0.33194 -0.02031 0.32893 -0.02274 0.32153 C -0.02413 0.31759 -0.02587 0.30949 -0.02587 0.30972 C -0.02778 0.29421 -0.02969 0.28935 -0.02587 0.27477 C -0.02743 0.26481 -0.03107 0.25671 -0.03333 0.24653 C -0.02621 0.24028 -0.03055 0.24352 -0.01979 0.23865 C -0.01823 0.23796 -0.01528 0.23657 -0.01528 0.2368 C -0.01146 0.23102 -0.01059 0.23287 -0.01371 0.22453 C -0.01528 0.22014 -0.01979 0.2125 -0.01979 0.21273 C -0.02135 0.20602 -0.02465 0.20092 -0.02587 0.19421 C -0.02656 0.19028 -0.02604 0.18565 -0.02743 0.18217 C -0.02917 0.17801 -0.03229 0.17546 -0.03489 0.17199 C -0.03785 0.1706 -0.03802 0.16805 -0.03802 0.16828 C -0.04305 0.14514 -0.06458 0.1456 -0.07882 0.14375 C -0.08229 0.13773 -0.10295 0.1449 -0.11614 0.13727 " pathEditMode="relative" rAng="0" ptsTypes="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f">
                                      <p:cBhvr>
                                        <p:cTn id="10" dur="3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44" y="32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5334000" y="713509"/>
            <a:ext cx="410804" cy="5496791"/>
            <a:chOff x="5334000" y="713509"/>
            <a:chExt cx="410804" cy="5496791"/>
          </a:xfrm>
        </p:grpSpPr>
        <p:cxnSp>
          <p:nvCxnSpPr>
            <p:cNvPr id="55" name="Straight Arrow Connector 54"/>
            <p:cNvCxnSpPr/>
            <p:nvPr/>
          </p:nvCxnSpPr>
          <p:spPr>
            <a:xfrm flipH="1" flipV="1">
              <a:off x="5334000" y="800100"/>
              <a:ext cx="1044" cy="54102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5486400" y="713509"/>
              <a:ext cx="2584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FF00"/>
                  </a:solidFill>
                </a:rPr>
                <a:t>J</a:t>
              </a:r>
              <a:endParaRPr lang="en-US" i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225278" y="713509"/>
            <a:ext cx="4118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J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= Love that </a:t>
            </a:r>
            <a:r>
              <a:rPr lang="en-US" dirty="0" smtClean="0">
                <a:solidFill>
                  <a:srgbClr val="FFFF00"/>
                </a:solidFill>
              </a:rPr>
              <a:t>Juliet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professes for </a:t>
            </a:r>
            <a:r>
              <a:rPr lang="en-US" dirty="0" smtClean="0">
                <a:solidFill>
                  <a:srgbClr val="00FFFF"/>
                </a:solidFill>
              </a:rPr>
              <a:t>Romeo</a:t>
            </a:r>
          </a:p>
          <a:p>
            <a:r>
              <a:rPr lang="en-US" i="1" dirty="0" smtClean="0">
                <a:solidFill>
                  <a:srgbClr val="00FFFF"/>
                </a:solidFill>
              </a:rPr>
              <a:t>R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= Love that </a:t>
            </a:r>
            <a:r>
              <a:rPr lang="en-US" dirty="0" smtClean="0">
                <a:solidFill>
                  <a:srgbClr val="00FFFF"/>
                </a:solidFill>
              </a:rPr>
              <a:t>Romeo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professes for </a:t>
            </a:r>
            <a:r>
              <a:rPr lang="en-US" dirty="0" smtClean="0">
                <a:solidFill>
                  <a:srgbClr val="FFFF00"/>
                </a:solidFill>
              </a:rPr>
              <a:t>Juliet</a:t>
            </a:r>
            <a:endParaRPr lang="en-US" i="1" dirty="0">
              <a:solidFill>
                <a:srgbClr val="FFFF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021324" y="2048255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Both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profess love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2806445" y="4652587"/>
            <a:ext cx="2019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Both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profess hate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745480" y="4514088"/>
            <a:ext cx="2456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Romeo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professes love, but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Juliet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professes hate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444495" y="1909756"/>
            <a:ext cx="2743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Juliet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professes love, </a:t>
            </a:r>
          </a:p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but </a:t>
            </a:r>
            <a:r>
              <a:rPr lang="en-US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Romeo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professes hate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Romeo and Juliet’s affections form a state space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285999" y="3371118"/>
            <a:ext cx="6518987" cy="369332"/>
            <a:chOff x="2285999" y="3371118"/>
            <a:chExt cx="6518987" cy="369332"/>
          </a:xfrm>
        </p:grpSpPr>
        <p:sp>
          <p:nvSpPr>
            <p:cNvPr id="25" name="TextBox 24"/>
            <p:cNvSpPr txBox="1"/>
            <p:nvPr/>
          </p:nvSpPr>
          <p:spPr>
            <a:xfrm>
              <a:off x="8495286" y="3371118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R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2285999" y="3543300"/>
              <a:ext cx="6172201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66166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98" grpId="0"/>
      <p:bldP spid="99" grpId="0"/>
      <p:bldP spid="100" grpId="0"/>
      <p:bldP spid="10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20</a:t>
            </a:fld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524000" y="6231082"/>
            <a:ext cx="5943600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600200" y="713509"/>
            <a:ext cx="258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J</a:t>
            </a:r>
            <a:endParaRPr lang="en-US" i="1" dirty="0">
              <a:solidFill>
                <a:srgbClr val="FFFF00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2286000" y="1295400"/>
            <a:ext cx="2810741" cy="86877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5325979" y="4314292"/>
            <a:ext cx="1417721" cy="117210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4769248" y="1752600"/>
            <a:ext cx="654986" cy="6762"/>
          </a:xfrm>
          <a:prstGeom prst="straightConnector1">
            <a:avLst/>
          </a:prstGeom>
          <a:ln w="57150">
            <a:solidFill>
              <a:srgbClr val="FFC000">
                <a:alpha val="25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286000" y="2437755"/>
            <a:ext cx="642098" cy="2246207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048000" y="4800600"/>
            <a:ext cx="2064920" cy="685800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572000" y="1905000"/>
            <a:ext cx="197248" cy="477881"/>
          </a:xfrm>
          <a:prstGeom prst="straightConnector1">
            <a:avLst/>
          </a:prstGeom>
          <a:ln w="57150">
            <a:solidFill>
              <a:srgbClr val="FFC000">
                <a:alpha val="25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4899862" y="2382881"/>
            <a:ext cx="426117" cy="109749"/>
          </a:xfrm>
          <a:prstGeom prst="straightConnector1">
            <a:avLst/>
          </a:prstGeom>
          <a:ln w="57150">
            <a:solidFill>
              <a:srgbClr val="FFC000">
                <a:alpha val="25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 flipV="1">
            <a:off x="5593414" y="1828800"/>
            <a:ext cx="837465" cy="670757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5096742" y="2034589"/>
            <a:ext cx="327492" cy="251411"/>
          </a:xfrm>
          <a:prstGeom prst="straightConnector1">
            <a:avLst/>
          </a:prstGeom>
          <a:ln w="57150">
            <a:solidFill>
              <a:srgbClr val="FFC000">
                <a:alpha val="25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 flipV="1">
            <a:off x="6613360" y="2706533"/>
            <a:ext cx="130340" cy="1484467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 flipV="1">
            <a:off x="5302474" y="1348789"/>
            <a:ext cx="3670794" cy="533400"/>
          </a:xfrm>
          <a:prstGeom prst="straightConnector1">
            <a:avLst/>
          </a:prstGeom>
          <a:ln w="57150">
            <a:solidFill>
              <a:srgbClr val="FFC000">
                <a:alpha val="25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6600" y="1348789"/>
            <a:ext cx="658758" cy="610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Oval 21"/>
          <p:cNvSpPr/>
          <p:nvPr/>
        </p:nvSpPr>
        <p:spPr>
          <a:xfrm>
            <a:off x="5575545" y="1795335"/>
            <a:ext cx="364959" cy="36495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Stochastic excitation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4233"/>
            <a:ext cx="1017413" cy="942487"/>
          </a:xfrm>
          <a:prstGeom prst="rect">
            <a:avLst/>
          </a:prstGeom>
          <a:noFill/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7504686" y="604485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1524000" y="800100"/>
            <a:ext cx="0" cy="54102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07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25333" decel="2533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-0.07136 -0.09954 " pathEditMode="relative" rAng="0" ptsTypes="AA">
                                      <p:cBhvr>
                                        <p:cTn id="6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76" y="-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5334000" y="798012"/>
            <a:ext cx="3124200" cy="5410200"/>
          </a:xfrm>
          <a:prstGeom prst="rect">
            <a:avLst/>
          </a:prstGeom>
          <a:gradFill flip="none" rotWithShape="1">
            <a:gsLst>
              <a:gs pos="0">
                <a:srgbClr val="FFFF00">
                  <a:alpha val="0"/>
                </a:srgbClr>
              </a:gs>
              <a:gs pos="30000">
                <a:srgbClr val="FFC000">
                  <a:alpha val="10000"/>
                </a:srgbClr>
              </a:gs>
              <a:gs pos="100000">
                <a:srgbClr val="FFFF00">
                  <a:alpha val="10000"/>
                </a:srgbClr>
              </a:gs>
            </a:gsLst>
            <a:lin ang="10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285998" y="798012"/>
            <a:ext cx="3049045" cy="5410200"/>
          </a:xfrm>
          <a:prstGeom prst="rect">
            <a:avLst/>
          </a:prstGeom>
          <a:gradFill flip="none" rotWithShape="1">
            <a:gsLst>
              <a:gs pos="0">
                <a:srgbClr val="FFFF00">
                  <a:alpha val="0"/>
                </a:srgbClr>
              </a:gs>
              <a:gs pos="30000">
                <a:srgbClr val="FFC000">
                  <a:alpha val="10000"/>
                </a:srgbClr>
              </a:gs>
              <a:gs pos="100000">
                <a:srgbClr val="FFFF00">
                  <a:alpha val="1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</a:t>
            </a:fld>
            <a:endParaRPr lang="en-US"/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5334000" y="800100"/>
            <a:ext cx="0" cy="54102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495286" y="337111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486400" y="713509"/>
            <a:ext cx="258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J</a:t>
            </a:r>
            <a:endParaRPr lang="en-US" i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33400" y="1447800"/>
                <a:ext cx="923201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𝐽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US" dirty="0">
                  <a:solidFill>
                    <a:schemeClr val="accent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447800"/>
                <a:ext cx="923201" cy="6182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225278" y="713509"/>
            <a:ext cx="4956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Juliet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professes more and more love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when </a:t>
            </a:r>
            <a:r>
              <a:rPr lang="en-US" dirty="0" smtClean="0">
                <a:solidFill>
                  <a:srgbClr val="00FFFF"/>
                </a:solidFill>
              </a:rPr>
              <a:t>Romeo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expresses love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6781800" y="4164728"/>
            <a:ext cx="0" cy="841248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6789234" y="1260087"/>
            <a:ext cx="0" cy="841248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901068" y="2097463"/>
            <a:ext cx="0" cy="841248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886200" y="4989662"/>
            <a:ext cx="0" cy="841248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285999" y="3543300"/>
            <a:ext cx="6172201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Juliet’s dynamics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55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2" grpId="0" animBg="1"/>
      <p:bldP spid="2" grpId="1" animBg="1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rot="16200000">
            <a:off x="3733800" y="2103851"/>
            <a:ext cx="3276600" cy="6172200"/>
          </a:xfrm>
          <a:prstGeom prst="rect">
            <a:avLst/>
          </a:prstGeom>
          <a:gradFill flip="none" rotWithShape="1">
            <a:gsLst>
              <a:gs pos="0">
                <a:srgbClr val="00FFFF">
                  <a:alpha val="0"/>
                </a:srgbClr>
              </a:gs>
              <a:gs pos="30000">
                <a:srgbClr val="00B0F0">
                  <a:alpha val="10000"/>
                </a:srgbClr>
              </a:gs>
              <a:gs pos="100000">
                <a:srgbClr val="00FFFF">
                  <a:alpha val="1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5400000">
            <a:off x="3733800" y="-1181100"/>
            <a:ext cx="3276600" cy="6172200"/>
          </a:xfrm>
          <a:prstGeom prst="rect">
            <a:avLst/>
          </a:prstGeom>
          <a:gradFill flip="none" rotWithShape="1">
            <a:gsLst>
              <a:gs pos="0">
                <a:srgbClr val="00FFFF">
                  <a:alpha val="0"/>
                </a:srgbClr>
              </a:gs>
              <a:gs pos="30000">
                <a:srgbClr val="00B0F0">
                  <a:alpha val="10000"/>
                </a:srgbClr>
              </a:gs>
              <a:gs pos="100000">
                <a:srgbClr val="00FFFF">
                  <a:alpha val="1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4</a:t>
            </a:fld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85999" y="3543300"/>
            <a:ext cx="6172201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5486400" y="713509"/>
            <a:ext cx="258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J</a:t>
            </a:r>
            <a:endParaRPr lang="en-US" i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33400" y="1447800"/>
                <a:ext cx="923201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𝐽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447800"/>
                <a:ext cx="923201" cy="6182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508234" y="2362200"/>
                <a:ext cx="1091966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𝑅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234" y="2362200"/>
                <a:ext cx="1091966" cy="61824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/>
          <p:cNvSpPr txBox="1"/>
          <p:nvPr/>
        </p:nvSpPr>
        <p:spPr>
          <a:xfrm>
            <a:off x="225278" y="713509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Romeo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professes less and less love </a:t>
            </a:r>
          </a:p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when </a:t>
            </a:r>
            <a:r>
              <a:rPr lang="en-US" dirty="0" smtClean="0">
                <a:solidFill>
                  <a:srgbClr val="FFFF00"/>
                </a:solidFill>
              </a:rPr>
              <a:t>Juliet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professes love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5334000" y="800100"/>
            <a:ext cx="0" cy="54102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6781800" y="4164728"/>
            <a:ext cx="0" cy="841248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6789234" y="1260087"/>
            <a:ext cx="0" cy="841248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901068" y="2097463"/>
            <a:ext cx="0" cy="841248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886200" y="4989662"/>
            <a:ext cx="0" cy="841248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880394" y="4991303"/>
            <a:ext cx="841248" cy="0"/>
          </a:xfrm>
          <a:prstGeom prst="straightConnector1">
            <a:avLst/>
          </a:prstGeom>
          <a:ln w="5715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767285" y="4987260"/>
            <a:ext cx="841248" cy="0"/>
          </a:xfrm>
          <a:prstGeom prst="straightConnector1">
            <a:avLst/>
          </a:prstGeom>
          <a:ln w="5715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3062868" y="2106975"/>
            <a:ext cx="838200" cy="0"/>
          </a:xfrm>
          <a:prstGeom prst="straightConnector1">
            <a:avLst/>
          </a:prstGeom>
          <a:ln w="5715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5951034" y="2107969"/>
            <a:ext cx="838200" cy="0"/>
          </a:xfrm>
          <a:prstGeom prst="straightConnector1">
            <a:avLst/>
          </a:prstGeom>
          <a:ln w="5715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3074319" y="2089950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 flipV="1">
            <a:off x="5957948" y="1283729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3871685" y="4973884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6761479" y="4167776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8495286" y="337111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Romeo’s dynamics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73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2" grpId="0" animBg="1"/>
      <p:bldP spid="22" grpId="1" animBg="1"/>
      <p:bldP spid="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Arrow Connector 35"/>
          <p:cNvCxnSpPr/>
          <p:nvPr/>
        </p:nvCxnSpPr>
        <p:spPr>
          <a:xfrm>
            <a:off x="2285999" y="3543300"/>
            <a:ext cx="6172201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5334000" y="800100"/>
            <a:ext cx="0" cy="54102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5486400" y="713509"/>
            <a:ext cx="258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J</a:t>
            </a:r>
            <a:endParaRPr lang="en-US" i="1" dirty="0">
              <a:solidFill>
                <a:srgbClr val="FFFF00"/>
              </a:solidFill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 flipV="1">
            <a:off x="6781800" y="4164728"/>
            <a:ext cx="0" cy="841248"/>
          </a:xfrm>
          <a:prstGeom prst="straightConnector1">
            <a:avLst/>
          </a:prstGeom>
          <a:ln w="57150">
            <a:solidFill>
              <a:srgbClr val="FFFF00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33400" y="1447800"/>
                <a:ext cx="923201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𝐽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447800"/>
                <a:ext cx="923201" cy="6182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508234" y="2362200"/>
                <a:ext cx="1091966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𝑅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234" y="2362200"/>
                <a:ext cx="1091966" cy="61824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Straight Arrow Connector 66"/>
          <p:cNvCxnSpPr/>
          <p:nvPr/>
        </p:nvCxnSpPr>
        <p:spPr>
          <a:xfrm flipV="1">
            <a:off x="6789234" y="1260087"/>
            <a:ext cx="0" cy="841248"/>
          </a:xfrm>
          <a:prstGeom prst="straightConnector1">
            <a:avLst/>
          </a:prstGeom>
          <a:ln w="57150">
            <a:solidFill>
              <a:srgbClr val="FFFF00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3901068" y="2097463"/>
            <a:ext cx="0" cy="841248"/>
          </a:xfrm>
          <a:prstGeom prst="straightConnector1">
            <a:avLst/>
          </a:prstGeom>
          <a:ln w="57150">
            <a:solidFill>
              <a:srgbClr val="FFFF00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3886200" y="4989662"/>
            <a:ext cx="0" cy="841248"/>
          </a:xfrm>
          <a:prstGeom prst="straightConnector1">
            <a:avLst/>
          </a:prstGeom>
          <a:ln w="57150">
            <a:solidFill>
              <a:srgbClr val="FFFF00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3880394" y="4991303"/>
            <a:ext cx="841248" cy="0"/>
          </a:xfrm>
          <a:prstGeom prst="straightConnector1">
            <a:avLst/>
          </a:prstGeom>
          <a:ln w="57150">
            <a:solidFill>
              <a:srgbClr val="00FFFF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6767285" y="4987260"/>
            <a:ext cx="841248" cy="0"/>
          </a:xfrm>
          <a:prstGeom prst="straightConnector1">
            <a:avLst/>
          </a:prstGeom>
          <a:ln w="57150">
            <a:solidFill>
              <a:srgbClr val="00FFFF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H="1">
            <a:off x="3062868" y="2106975"/>
            <a:ext cx="838200" cy="0"/>
          </a:xfrm>
          <a:prstGeom prst="straightConnector1">
            <a:avLst/>
          </a:prstGeom>
          <a:ln w="57150">
            <a:solidFill>
              <a:srgbClr val="00FFFF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H="1">
            <a:off x="5951034" y="2107969"/>
            <a:ext cx="838200" cy="0"/>
          </a:xfrm>
          <a:prstGeom prst="straightConnector1">
            <a:avLst/>
          </a:prstGeom>
          <a:ln w="57150">
            <a:solidFill>
              <a:srgbClr val="00FFFF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H="1">
            <a:off x="3074319" y="2089950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 flipV="1">
            <a:off x="5957948" y="1283729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3871685" y="4973884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V="1">
            <a:off x="6761479" y="4167776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49" name="Oval 39948"/>
          <p:cNvSpPr/>
          <p:nvPr/>
        </p:nvSpPr>
        <p:spPr>
          <a:xfrm>
            <a:off x="3296502" y="1504460"/>
            <a:ext cx="4083174" cy="408317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25278" y="713509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</a:rPr>
              <a:t>Romeo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and </a:t>
            </a:r>
            <a:r>
              <a:rPr lang="en-US" dirty="0" smtClean="0">
                <a:solidFill>
                  <a:srgbClr val="FFFF00"/>
                </a:solidFill>
              </a:rPr>
              <a:t>Juliet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chase each other around in a perpetual soap opera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Trajectory of Romeo and Juliet’s dynamics form a closed loop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042192" y="4176079"/>
            <a:ext cx="364959" cy="364959"/>
          </a:xfrm>
          <a:prstGeom prst="ellipse">
            <a:avLst/>
          </a:prstGeom>
          <a:gradFill>
            <a:gsLst>
              <a:gs pos="0">
                <a:schemeClr val="accent6">
                  <a:shade val="51000"/>
                  <a:satMod val="130000"/>
                  <a:alpha val="20000"/>
                </a:schemeClr>
              </a:gs>
              <a:gs pos="80000">
                <a:schemeClr val="accent6">
                  <a:shade val="93000"/>
                  <a:satMod val="130000"/>
                  <a:alpha val="20000"/>
                </a:schemeClr>
              </a:gs>
              <a:gs pos="100000">
                <a:schemeClr val="accent6">
                  <a:shade val="94000"/>
                  <a:satMod val="135000"/>
                  <a:alpha val="20000"/>
                </a:schemeClr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7112232" y="3972737"/>
            <a:ext cx="364959" cy="364959"/>
          </a:xfrm>
          <a:prstGeom prst="ellipse">
            <a:avLst/>
          </a:prstGeom>
          <a:gradFill>
            <a:gsLst>
              <a:gs pos="0">
                <a:schemeClr val="accent6">
                  <a:shade val="51000"/>
                  <a:satMod val="130000"/>
                  <a:alpha val="40000"/>
                </a:schemeClr>
              </a:gs>
              <a:gs pos="80000">
                <a:schemeClr val="accent6">
                  <a:shade val="93000"/>
                  <a:satMod val="130000"/>
                  <a:alpha val="40000"/>
                </a:schemeClr>
              </a:gs>
              <a:gs pos="100000">
                <a:schemeClr val="accent6">
                  <a:shade val="94000"/>
                  <a:satMod val="135000"/>
                  <a:alpha val="40000"/>
                </a:schemeClr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155476" y="3783304"/>
            <a:ext cx="364959" cy="364959"/>
          </a:xfrm>
          <a:prstGeom prst="ellipse">
            <a:avLst/>
          </a:prstGeom>
          <a:gradFill>
            <a:gsLst>
              <a:gs pos="0">
                <a:schemeClr val="accent6">
                  <a:shade val="51000"/>
                  <a:satMod val="130000"/>
                  <a:alpha val="60000"/>
                </a:schemeClr>
              </a:gs>
              <a:gs pos="80000">
                <a:schemeClr val="accent6">
                  <a:shade val="93000"/>
                  <a:satMod val="130000"/>
                  <a:alpha val="60000"/>
                </a:schemeClr>
              </a:gs>
              <a:gs pos="100000">
                <a:schemeClr val="accent6">
                  <a:shade val="94000"/>
                  <a:satMod val="135000"/>
                  <a:alpha val="60000"/>
                </a:schemeClr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194042" y="3581482"/>
            <a:ext cx="364959" cy="364959"/>
          </a:xfrm>
          <a:prstGeom prst="ellipse">
            <a:avLst/>
          </a:prstGeom>
          <a:gradFill>
            <a:gsLst>
              <a:gs pos="0">
                <a:schemeClr val="accent6">
                  <a:shade val="51000"/>
                  <a:satMod val="130000"/>
                  <a:alpha val="80000"/>
                </a:schemeClr>
              </a:gs>
              <a:gs pos="80000">
                <a:schemeClr val="accent6">
                  <a:shade val="93000"/>
                  <a:satMod val="130000"/>
                  <a:alpha val="80000"/>
                </a:schemeClr>
              </a:gs>
              <a:gs pos="100000">
                <a:schemeClr val="accent6">
                  <a:shade val="94000"/>
                  <a:satMod val="135000"/>
                  <a:alpha val="80000"/>
                </a:schemeClr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7207287" y="3362713"/>
            <a:ext cx="364959" cy="36495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495286" y="337111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182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repeatCount="2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path" presetSubtype="0" repeatCount="4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33333E-6 C -4.44444E-6 -0.16227 -0.10034 -0.29422 -0.22465 -0.29422 C -0.34913 -0.29422 -0.4493 -0.16181 -0.4493 3.33333E-6 C -0.45 0.16296 -0.34913 0.29444 -0.22447 0.29444 C -0.1 0.29444 -4.44444E-6 0.16296 -4.44444E-6 3.33333E-6 Z " pathEditMode="relative" rAng="16200000" ptsTypes="fffff">
                                      <p:cBhvr>
                                        <p:cTn id="13" dur="1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00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8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58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59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59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50"/>
                            </p:stCondLst>
                            <p:childTnLst>
                              <p:par>
                                <p:cTn id="27" presetID="10" presetClass="entr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9" grpId="0" animBg="1"/>
      <p:bldP spid="26" grpId="0" animBg="1"/>
      <p:bldP spid="27" grpId="0" animBg="1"/>
      <p:bldP spid="28" grpId="0" animBg="1"/>
      <p:bldP spid="31" grpId="0" animBg="1"/>
      <p:bldP spid="33" grpId="0" animBg="1"/>
      <p:bldP spid="33" grpId="2" animBg="1"/>
      <p:bldP spid="33" grpId="3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Straight Arrow Connector 53"/>
          <p:cNvCxnSpPr/>
          <p:nvPr/>
        </p:nvCxnSpPr>
        <p:spPr>
          <a:xfrm>
            <a:off x="2285999" y="3543300"/>
            <a:ext cx="6172201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 4"/>
          <p:cNvSpPr/>
          <p:nvPr/>
        </p:nvSpPr>
        <p:spPr>
          <a:xfrm>
            <a:off x="491247" y="1444557"/>
            <a:ext cx="1536970" cy="3329690"/>
          </a:xfrm>
          <a:custGeom>
            <a:avLst/>
            <a:gdLst>
              <a:gd name="connsiteX0" fmla="*/ 107004 w 1794753"/>
              <a:gd name="connsiteY0" fmla="*/ 29183 h 2636196"/>
              <a:gd name="connsiteX1" fmla="*/ 0 w 1794753"/>
              <a:gd name="connsiteY1" fmla="*/ 262647 h 2636196"/>
              <a:gd name="connsiteX2" fmla="*/ 0 w 1794753"/>
              <a:gd name="connsiteY2" fmla="*/ 428017 h 2636196"/>
              <a:gd name="connsiteX3" fmla="*/ 77821 w 1794753"/>
              <a:gd name="connsiteY3" fmla="*/ 642026 h 2636196"/>
              <a:gd name="connsiteX4" fmla="*/ 437744 w 1794753"/>
              <a:gd name="connsiteY4" fmla="*/ 656617 h 2636196"/>
              <a:gd name="connsiteX5" fmla="*/ 685800 w 1794753"/>
              <a:gd name="connsiteY5" fmla="*/ 530158 h 2636196"/>
              <a:gd name="connsiteX6" fmla="*/ 924127 w 1794753"/>
              <a:gd name="connsiteY6" fmla="*/ 515566 h 2636196"/>
              <a:gd name="connsiteX7" fmla="*/ 1084634 w 1794753"/>
              <a:gd name="connsiteY7" fmla="*/ 384243 h 2636196"/>
              <a:gd name="connsiteX8" fmla="*/ 1391055 w 1794753"/>
              <a:gd name="connsiteY8" fmla="*/ 569069 h 2636196"/>
              <a:gd name="connsiteX9" fmla="*/ 1595336 w 1794753"/>
              <a:gd name="connsiteY9" fmla="*/ 1021405 h 2636196"/>
              <a:gd name="connsiteX10" fmla="*/ 1444557 w 1794753"/>
              <a:gd name="connsiteY10" fmla="*/ 1181911 h 2636196"/>
              <a:gd name="connsiteX11" fmla="*/ 1308370 w 1794753"/>
              <a:gd name="connsiteY11" fmla="*/ 1546698 h 2636196"/>
              <a:gd name="connsiteX12" fmla="*/ 1181910 w 1794753"/>
              <a:gd name="connsiteY12" fmla="*/ 1843392 h 2636196"/>
              <a:gd name="connsiteX13" fmla="*/ 1031132 w 1794753"/>
              <a:gd name="connsiteY13" fmla="*/ 2076856 h 2636196"/>
              <a:gd name="connsiteX14" fmla="*/ 1026268 w 1794753"/>
              <a:gd name="connsiteY14" fmla="*/ 2237362 h 2636196"/>
              <a:gd name="connsiteX15" fmla="*/ 1031132 w 1794753"/>
              <a:gd name="connsiteY15" fmla="*/ 2456234 h 2636196"/>
              <a:gd name="connsiteX16" fmla="*/ 1021404 w 1794753"/>
              <a:gd name="connsiteY16" fmla="*/ 2582694 h 2636196"/>
              <a:gd name="connsiteX17" fmla="*/ 1429966 w 1794753"/>
              <a:gd name="connsiteY17" fmla="*/ 2636196 h 2636196"/>
              <a:gd name="connsiteX18" fmla="*/ 1493196 w 1794753"/>
              <a:gd name="connsiteY18" fmla="*/ 2363822 h 2636196"/>
              <a:gd name="connsiteX19" fmla="*/ 1478604 w 1794753"/>
              <a:gd name="connsiteY19" fmla="*/ 2003898 h 2636196"/>
              <a:gd name="connsiteX20" fmla="*/ 1755842 w 1794753"/>
              <a:gd name="connsiteY20" fmla="*/ 1663430 h 2636196"/>
              <a:gd name="connsiteX21" fmla="*/ 1785025 w 1794753"/>
              <a:gd name="connsiteY21" fmla="*/ 1259732 h 2636196"/>
              <a:gd name="connsiteX22" fmla="*/ 1794753 w 1794753"/>
              <a:gd name="connsiteY22" fmla="*/ 860898 h 2636196"/>
              <a:gd name="connsiteX23" fmla="*/ 1556425 w 1794753"/>
              <a:gd name="connsiteY23" fmla="*/ 530158 h 2636196"/>
              <a:gd name="connsiteX24" fmla="*/ 1371600 w 1794753"/>
              <a:gd name="connsiteY24" fmla="*/ 311286 h 2636196"/>
              <a:gd name="connsiteX25" fmla="*/ 1045723 w 1794753"/>
              <a:gd name="connsiteY25" fmla="*/ 121596 h 2636196"/>
              <a:gd name="connsiteX26" fmla="*/ 778213 w 1794753"/>
              <a:gd name="connsiteY26" fmla="*/ 14592 h 2636196"/>
              <a:gd name="connsiteX27" fmla="*/ 476655 w 1794753"/>
              <a:gd name="connsiteY27" fmla="*/ 4864 h 2636196"/>
              <a:gd name="connsiteX28" fmla="*/ 189689 w 1794753"/>
              <a:gd name="connsiteY28" fmla="*/ 0 h 2636196"/>
              <a:gd name="connsiteX29" fmla="*/ 107004 w 1794753"/>
              <a:gd name="connsiteY29" fmla="*/ 29183 h 2636196"/>
              <a:gd name="connsiteX0" fmla="*/ 107004 w 1794753"/>
              <a:gd name="connsiteY0" fmla="*/ 29183 h 3380362"/>
              <a:gd name="connsiteX1" fmla="*/ 0 w 1794753"/>
              <a:gd name="connsiteY1" fmla="*/ 262647 h 3380362"/>
              <a:gd name="connsiteX2" fmla="*/ 0 w 1794753"/>
              <a:gd name="connsiteY2" fmla="*/ 428017 h 3380362"/>
              <a:gd name="connsiteX3" fmla="*/ 77821 w 1794753"/>
              <a:gd name="connsiteY3" fmla="*/ 642026 h 3380362"/>
              <a:gd name="connsiteX4" fmla="*/ 437744 w 1794753"/>
              <a:gd name="connsiteY4" fmla="*/ 656617 h 3380362"/>
              <a:gd name="connsiteX5" fmla="*/ 685800 w 1794753"/>
              <a:gd name="connsiteY5" fmla="*/ 530158 h 3380362"/>
              <a:gd name="connsiteX6" fmla="*/ 924127 w 1794753"/>
              <a:gd name="connsiteY6" fmla="*/ 515566 h 3380362"/>
              <a:gd name="connsiteX7" fmla="*/ 1084634 w 1794753"/>
              <a:gd name="connsiteY7" fmla="*/ 384243 h 3380362"/>
              <a:gd name="connsiteX8" fmla="*/ 1391055 w 1794753"/>
              <a:gd name="connsiteY8" fmla="*/ 569069 h 3380362"/>
              <a:gd name="connsiteX9" fmla="*/ 1595336 w 1794753"/>
              <a:gd name="connsiteY9" fmla="*/ 1021405 h 3380362"/>
              <a:gd name="connsiteX10" fmla="*/ 1444557 w 1794753"/>
              <a:gd name="connsiteY10" fmla="*/ 1181911 h 3380362"/>
              <a:gd name="connsiteX11" fmla="*/ 1308370 w 1794753"/>
              <a:gd name="connsiteY11" fmla="*/ 1546698 h 3380362"/>
              <a:gd name="connsiteX12" fmla="*/ 1181910 w 1794753"/>
              <a:gd name="connsiteY12" fmla="*/ 1843392 h 3380362"/>
              <a:gd name="connsiteX13" fmla="*/ 1031132 w 1794753"/>
              <a:gd name="connsiteY13" fmla="*/ 2076856 h 3380362"/>
              <a:gd name="connsiteX14" fmla="*/ 1026268 w 1794753"/>
              <a:gd name="connsiteY14" fmla="*/ 2237362 h 3380362"/>
              <a:gd name="connsiteX15" fmla="*/ 1031132 w 1794753"/>
              <a:gd name="connsiteY15" fmla="*/ 2456234 h 3380362"/>
              <a:gd name="connsiteX16" fmla="*/ 1021404 w 1794753"/>
              <a:gd name="connsiteY16" fmla="*/ 2582694 h 3380362"/>
              <a:gd name="connsiteX17" fmla="*/ 1284051 w 1794753"/>
              <a:gd name="connsiteY17" fmla="*/ 3380362 h 3380362"/>
              <a:gd name="connsiteX18" fmla="*/ 1493196 w 1794753"/>
              <a:gd name="connsiteY18" fmla="*/ 2363822 h 3380362"/>
              <a:gd name="connsiteX19" fmla="*/ 1478604 w 1794753"/>
              <a:gd name="connsiteY19" fmla="*/ 2003898 h 3380362"/>
              <a:gd name="connsiteX20" fmla="*/ 1755842 w 1794753"/>
              <a:gd name="connsiteY20" fmla="*/ 1663430 h 3380362"/>
              <a:gd name="connsiteX21" fmla="*/ 1785025 w 1794753"/>
              <a:gd name="connsiteY21" fmla="*/ 1259732 h 3380362"/>
              <a:gd name="connsiteX22" fmla="*/ 1794753 w 1794753"/>
              <a:gd name="connsiteY22" fmla="*/ 860898 h 3380362"/>
              <a:gd name="connsiteX23" fmla="*/ 1556425 w 1794753"/>
              <a:gd name="connsiteY23" fmla="*/ 530158 h 3380362"/>
              <a:gd name="connsiteX24" fmla="*/ 1371600 w 1794753"/>
              <a:gd name="connsiteY24" fmla="*/ 311286 h 3380362"/>
              <a:gd name="connsiteX25" fmla="*/ 1045723 w 1794753"/>
              <a:gd name="connsiteY25" fmla="*/ 121596 h 3380362"/>
              <a:gd name="connsiteX26" fmla="*/ 778213 w 1794753"/>
              <a:gd name="connsiteY26" fmla="*/ 14592 h 3380362"/>
              <a:gd name="connsiteX27" fmla="*/ 476655 w 1794753"/>
              <a:gd name="connsiteY27" fmla="*/ 4864 h 3380362"/>
              <a:gd name="connsiteX28" fmla="*/ 189689 w 1794753"/>
              <a:gd name="connsiteY28" fmla="*/ 0 h 3380362"/>
              <a:gd name="connsiteX29" fmla="*/ 107004 w 1794753"/>
              <a:gd name="connsiteY29" fmla="*/ 29183 h 3380362"/>
              <a:gd name="connsiteX0" fmla="*/ 107004 w 1794753"/>
              <a:gd name="connsiteY0" fmla="*/ 29183 h 3380362"/>
              <a:gd name="connsiteX1" fmla="*/ 0 w 1794753"/>
              <a:gd name="connsiteY1" fmla="*/ 262647 h 3380362"/>
              <a:gd name="connsiteX2" fmla="*/ 0 w 1794753"/>
              <a:gd name="connsiteY2" fmla="*/ 428017 h 3380362"/>
              <a:gd name="connsiteX3" fmla="*/ 77821 w 1794753"/>
              <a:gd name="connsiteY3" fmla="*/ 642026 h 3380362"/>
              <a:gd name="connsiteX4" fmla="*/ 437744 w 1794753"/>
              <a:gd name="connsiteY4" fmla="*/ 656617 h 3380362"/>
              <a:gd name="connsiteX5" fmla="*/ 685800 w 1794753"/>
              <a:gd name="connsiteY5" fmla="*/ 530158 h 3380362"/>
              <a:gd name="connsiteX6" fmla="*/ 924127 w 1794753"/>
              <a:gd name="connsiteY6" fmla="*/ 515566 h 3380362"/>
              <a:gd name="connsiteX7" fmla="*/ 1084634 w 1794753"/>
              <a:gd name="connsiteY7" fmla="*/ 384243 h 3380362"/>
              <a:gd name="connsiteX8" fmla="*/ 1391055 w 1794753"/>
              <a:gd name="connsiteY8" fmla="*/ 569069 h 3380362"/>
              <a:gd name="connsiteX9" fmla="*/ 1595336 w 1794753"/>
              <a:gd name="connsiteY9" fmla="*/ 1021405 h 3380362"/>
              <a:gd name="connsiteX10" fmla="*/ 1444557 w 1794753"/>
              <a:gd name="connsiteY10" fmla="*/ 1181911 h 3380362"/>
              <a:gd name="connsiteX11" fmla="*/ 1308370 w 1794753"/>
              <a:gd name="connsiteY11" fmla="*/ 1546698 h 3380362"/>
              <a:gd name="connsiteX12" fmla="*/ 1181910 w 1794753"/>
              <a:gd name="connsiteY12" fmla="*/ 1843392 h 3380362"/>
              <a:gd name="connsiteX13" fmla="*/ 1031132 w 1794753"/>
              <a:gd name="connsiteY13" fmla="*/ 2076856 h 3380362"/>
              <a:gd name="connsiteX14" fmla="*/ 1026268 w 1794753"/>
              <a:gd name="connsiteY14" fmla="*/ 2237362 h 3380362"/>
              <a:gd name="connsiteX15" fmla="*/ 1031132 w 1794753"/>
              <a:gd name="connsiteY15" fmla="*/ 2456234 h 3380362"/>
              <a:gd name="connsiteX16" fmla="*/ 1026268 w 1794753"/>
              <a:gd name="connsiteY16" fmla="*/ 3283086 h 3380362"/>
              <a:gd name="connsiteX17" fmla="*/ 1284051 w 1794753"/>
              <a:gd name="connsiteY17" fmla="*/ 3380362 h 3380362"/>
              <a:gd name="connsiteX18" fmla="*/ 1493196 w 1794753"/>
              <a:gd name="connsiteY18" fmla="*/ 2363822 h 3380362"/>
              <a:gd name="connsiteX19" fmla="*/ 1478604 w 1794753"/>
              <a:gd name="connsiteY19" fmla="*/ 2003898 h 3380362"/>
              <a:gd name="connsiteX20" fmla="*/ 1755842 w 1794753"/>
              <a:gd name="connsiteY20" fmla="*/ 1663430 h 3380362"/>
              <a:gd name="connsiteX21" fmla="*/ 1785025 w 1794753"/>
              <a:gd name="connsiteY21" fmla="*/ 1259732 h 3380362"/>
              <a:gd name="connsiteX22" fmla="*/ 1794753 w 1794753"/>
              <a:gd name="connsiteY22" fmla="*/ 860898 h 3380362"/>
              <a:gd name="connsiteX23" fmla="*/ 1556425 w 1794753"/>
              <a:gd name="connsiteY23" fmla="*/ 530158 h 3380362"/>
              <a:gd name="connsiteX24" fmla="*/ 1371600 w 1794753"/>
              <a:gd name="connsiteY24" fmla="*/ 311286 h 3380362"/>
              <a:gd name="connsiteX25" fmla="*/ 1045723 w 1794753"/>
              <a:gd name="connsiteY25" fmla="*/ 121596 h 3380362"/>
              <a:gd name="connsiteX26" fmla="*/ 778213 w 1794753"/>
              <a:gd name="connsiteY26" fmla="*/ 14592 h 3380362"/>
              <a:gd name="connsiteX27" fmla="*/ 476655 w 1794753"/>
              <a:gd name="connsiteY27" fmla="*/ 4864 h 3380362"/>
              <a:gd name="connsiteX28" fmla="*/ 189689 w 1794753"/>
              <a:gd name="connsiteY28" fmla="*/ 0 h 3380362"/>
              <a:gd name="connsiteX29" fmla="*/ 107004 w 1794753"/>
              <a:gd name="connsiteY29" fmla="*/ 29183 h 3380362"/>
              <a:gd name="connsiteX0" fmla="*/ 107004 w 1794753"/>
              <a:gd name="connsiteY0" fmla="*/ 29183 h 3380362"/>
              <a:gd name="connsiteX1" fmla="*/ 0 w 1794753"/>
              <a:gd name="connsiteY1" fmla="*/ 262647 h 3380362"/>
              <a:gd name="connsiteX2" fmla="*/ 0 w 1794753"/>
              <a:gd name="connsiteY2" fmla="*/ 428017 h 3380362"/>
              <a:gd name="connsiteX3" fmla="*/ 77821 w 1794753"/>
              <a:gd name="connsiteY3" fmla="*/ 642026 h 3380362"/>
              <a:gd name="connsiteX4" fmla="*/ 437744 w 1794753"/>
              <a:gd name="connsiteY4" fmla="*/ 656617 h 3380362"/>
              <a:gd name="connsiteX5" fmla="*/ 685800 w 1794753"/>
              <a:gd name="connsiteY5" fmla="*/ 530158 h 3380362"/>
              <a:gd name="connsiteX6" fmla="*/ 924127 w 1794753"/>
              <a:gd name="connsiteY6" fmla="*/ 515566 h 3380362"/>
              <a:gd name="connsiteX7" fmla="*/ 1084634 w 1794753"/>
              <a:gd name="connsiteY7" fmla="*/ 384243 h 3380362"/>
              <a:gd name="connsiteX8" fmla="*/ 1391055 w 1794753"/>
              <a:gd name="connsiteY8" fmla="*/ 569069 h 3380362"/>
              <a:gd name="connsiteX9" fmla="*/ 1595336 w 1794753"/>
              <a:gd name="connsiteY9" fmla="*/ 1021405 h 3380362"/>
              <a:gd name="connsiteX10" fmla="*/ 1444557 w 1794753"/>
              <a:gd name="connsiteY10" fmla="*/ 1181911 h 3380362"/>
              <a:gd name="connsiteX11" fmla="*/ 1308370 w 1794753"/>
              <a:gd name="connsiteY11" fmla="*/ 1546698 h 3380362"/>
              <a:gd name="connsiteX12" fmla="*/ 1181910 w 1794753"/>
              <a:gd name="connsiteY12" fmla="*/ 1843392 h 3380362"/>
              <a:gd name="connsiteX13" fmla="*/ 1031132 w 1794753"/>
              <a:gd name="connsiteY13" fmla="*/ 2076856 h 3380362"/>
              <a:gd name="connsiteX14" fmla="*/ 1026268 w 1794753"/>
              <a:gd name="connsiteY14" fmla="*/ 2237362 h 3380362"/>
              <a:gd name="connsiteX15" fmla="*/ 1035996 w 1794753"/>
              <a:gd name="connsiteY15" fmla="*/ 3039894 h 3380362"/>
              <a:gd name="connsiteX16" fmla="*/ 1026268 w 1794753"/>
              <a:gd name="connsiteY16" fmla="*/ 3283086 h 3380362"/>
              <a:gd name="connsiteX17" fmla="*/ 1284051 w 1794753"/>
              <a:gd name="connsiteY17" fmla="*/ 3380362 h 3380362"/>
              <a:gd name="connsiteX18" fmla="*/ 1493196 w 1794753"/>
              <a:gd name="connsiteY18" fmla="*/ 2363822 h 3380362"/>
              <a:gd name="connsiteX19" fmla="*/ 1478604 w 1794753"/>
              <a:gd name="connsiteY19" fmla="*/ 2003898 h 3380362"/>
              <a:gd name="connsiteX20" fmla="*/ 1755842 w 1794753"/>
              <a:gd name="connsiteY20" fmla="*/ 1663430 h 3380362"/>
              <a:gd name="connsiteX21" fmla="*/ 1785025 w 1794753"/>
              <a:gd name="connsiteY21" fmla="*/ 1259732 h 3380362"/>
              <a:gd name="connsiteX22" fmla="*/ 1794753 w 1794753"/>
              <a:gd name="connsiteY22" fmla="*/ 860898 h 3380362"/>
              <a:gd name="connsiteX23" fmla="*/ 1556425 w 1794753"/>
              <a:gd name="connsiteY23" fmla="*/ 530158 h 3380362"/>
              <a:gd name="connsiteX24" fmla="*/ 1371600 w 1794753"/>
              <a:gd name="connsiteY24" fmla="*/ 311286 h 3380362"/>
              <a:gd name="connsiteX25" fmla="*/ 1045723 w 1794753"/>
              <a:gd name="connsiteY25" fmla="*/ 121596 h 3380362"/>
              <a:gd name="connsiteX26" fmla="*/ 778213 w 1794753"/>
              <a:gd name="connsiteY26" fmla="*/ 14592 h 3380362"/>
              <a:gd name="connsiteX27" fmla="*/ 476655 w 1794753"/>
              <a:gd name="connsiteY27" fmla="*/ 4864 h 3380362"/>
              <a:gd name="connsiteX28" fmla="*/ 189689 w 1794753"/>
              <a:gd name="connsiteY28" fmla="*/ 0 h 3380362"/>
              <a:gd name="connsiteX29" fmla="*/ 107004 w 1794753"/>
              <a:gd name="connsiteY29" fmla="*/ 29183 h 3380362"/>
              <a:gd name="connsiteX0" fmla="*/ 107004 w 1794753"/>
              <a:gd name="connsiteY0" fmla="*/ 29183 h 3380362"/>
              <a:gd name="connsiteX1" fmla="*/ 0 w 1794753"/>
              <a:gd name="connsiteY1" fmla="*/ 262647 h 3380362"/>
              <a:gd name="connsiteX2" fmla="*/ 0 w 1794753"/>
              <a:gd name="connsiteY2" fmla="*/ 428017 h 3380362"/>
              <a:gd name="connsiteX3" fmla="*/ 77821 w 1794753"/>
              <a:gd name="connsiteY3" fmla="*/ 642026 h 3380362"/>
              <a:gd name="connsiteX4" fmla="*/ 437744 w 1794753"/>
              <a:gd name="connsiteY4" fmla="*/ 656617 h 3380362"/>
              <a:gd name="connsiteX5" fmla="*/ 685800 w 1794753"/>
              <a:gd name="connsiteY5" fmla="*/ 530158 h 3380362"/>
              <a:gd name="connsiteX6" fmla="*/ 924127 w 1794753"/>
              <a:gd name="connsiteY6" fmla="*/ 515566 h 3380362"/>
              <a:gd name="connsiteX7" fmla="*/ 1084634 w 1794753"/>
              <a:gd name="connsiteY7" fmla="*/ 384243 h 3380362"/>
              <a:gd name="connsiteX8" fmla="*/ 1391055 w 1794753"/>
              <a:gd name="connsiteY8" fmla="*/ 569069 h 3380362"/>
              <a:gd name="connsiteX9" fmla="*/ 1595336 w 1794753"/>
              <a:gd name="connsiteY9" fmla="*/ 1021405 h 3380362"/>
              <a:gd name="connsiteX10" fmla="*/ 1444557 w 1794753"/>
              <a:gd name="connsiteY10" fmla="*/ 1181911 h 3380362"/>
              <a:gd name="connsiteX11" fmla="*/ 1308370 w 1794753"/>
              <a:gd name="connsiteY11" fmla="*/ 1546698 h 3380362"/>
              <a:gd name="connsiteX12" fmla="*/ 1181910 w 1794753"/>
              <a:gd name="connsiteY12" fmla="*/ 1843392 h 3380362"/>
              <a:gd name="connsiteX13" fmla="*/ 1031132 w 1794753"/>
              <a:gd name="connsiteY13" fmla="*/ 2076856 h 3380362"/>
              <a:gd name="connsiteX14" fmla="*/ 1133272 w 1794753"/>
              <a:gd name="connsiteY14" fmla="*/ 2893980 h 3380362"/>
              <a:gd name="connsiteX15" fmla="*/ 1035996 w 1794753"/>
              <a:gd name="connsiteY15" fmla="*/ 3039894 h 3380362"/>
              <a:gd name="connsiteX16" fmla="*/ 1026268 w 1794753"/>
              <a:gd name="connsiteY16" fmla="*/ 3283086 h 3380362"/>
              <a:gd name="connsiteX17" fmla="*/ 1284051 w 1794753"/>
              <a:gd name="connsiteY17" fmla="*/ 3380362 h 3380362"/>
              <a:gd name="connsiteX18" fmla="*/ 1493196 w 1794753"/>
              <a:gd name="connsiteY18" fmla="*/ 2363822 h 3380362"/>
              <a:gd name="connsiteX19" fmla="*/ 1478604 w 1794753"/>
              <a:gd name="connsiteY19" fmla="*/ 2003898 h 3380362"/>
              <a:gd name="connsiteX20" fmla="*/ 1755842 w 1794753"/>
              <a:gd name="connsiteY20" fmla="*/ 1663430 h 3380362"/>
              <a:gd name="connsiteX21" fmla="*/ 1785025 w 1794753"/>
              <a:gd name="connsiteY21" fmla="*/ 1259732 h 3380362"/>
              <a:gd name="connsiteX22" fmla="*/ 1794753 w 1794753"/>
              <a:gd name="connsiteY22" fmla="*/ 860898 h 3380362"/>
              <a:gd name="connsiteX23" fmla="*/ 1556425 w 1794753"/>
              <a:gd name="connsiteY23" fmla="*/ 530158 h 3380362"/>
              <a:gd name="connsiteX24" fmla="*/ 1371600 w 1794753"/>
              <a:gd name="connsiteY24" fmla="*/ 311286 h 3380362"/>
              <a:gd name="connsiteX25" fmla="*/ 1045723 w 1794753"/>
              <a:gd name="connsiteY25" fmla="*/ 121596 h 3380362"/>
              <a:gd name="connsiteX26" fmla="*/ 778213 w 1794753"/>
              <a:gd name="connsiteY26" fmla="*/ 14592 h 3380362"/>
              <a:gd name="connsiteX27" fmla="*/ 476655 w 1794753"/>
              <a:gd name="connsiteY27" fmla="*/ 4864 h 3380362"/>
              <a:gd name="connsiteX28" fmla="*/ 189689 w 1794753"/>
              <a:gd name="connsiteY28" fmla="*/ 0 h 3380362"/>
              <a:gd name="connsiteX29" fmla="*/ 107004 w 1794753"/>
              <a:gd name="connsiteY29" fmla="*/ 29183 h 3380362"/>
              <a:gd name="connsiteX0" fmla="*/ 107004 w 1794753"/>
              <a:gd name="connsiteY0" fmla="*/ 29183 h 3380362"/>
              <a:gd name="connsiteX1" fmla="*/ 0 w 1794753"/>
              <a:gd name="connsiteY1" fmla="*/ 262647 h 3380362"/>
              <a:gd name="connsiteX2" fmla="*/ 0 w 1794753"/>
              <a:gd name="connsiteY2" fmla="*/ 428017 h 3380362"/>
              <a:gd name="connsiteX3" fmla="*/ 77821 w 1794753"/>
              <a:gd name="connsiteY3" fmla="*/ 642026 h 3380362"/>
              <a:gd name="connsiteX4" fmla="*/ 437744 w 1794753"/>
              <a:gd name="connsiteY4" fmla="*/ 656617 h 3380362"/>
              <a:gd name="connsiteX5" fmla="*/ 685800 w 1794753"/>
              <a:gd name="connsiteY5" fmla="*/ 530158 h 3380362"/>
              <a:gd name="connsiteX6" fmla="*/ 924127 w 1794753"/>
              <a:gd name="connsiteY6" fmla="*/ 515566 h 3380362"/>
              <a:gd name="connsiteX7" fmla="*/ 1084634 w 1794753"/>
              <a:gd name="connsiteY7" fmla="*/ 384243 h 3380362"/>
              <a:gd name="connsiteX8" fmla="*/ 1391055 w 1794753"/>
              <a:gd name="connsiteY8" fmla="*/ 569069 h 3380362"/>
              <a:gd name="connsiteX9" fmla="*/ 1595336 w 1794753"/>
              <a:gd name="connsiteY9" fmla="*/ 1021405 h 3380362"/>
              <a:gd name="connsiteX10" fmla="*/ 1444557 w 1794753"/>
              <a:gd name="connsiteY10" fmla="*/ 1181911 h 3380362"/>
              <a:gd name="connsiteX11" fmla="*/ 1308370 w 1794753"/>
              <a:gd name="connsiteY11" fmla="*/ 1546698 h 3380362"/>
              <a:gd name="connsiteX12" fmla="*/ 1181910 w 1794753"/>
              <a:gd name="connsiteY12" fmla="*/ 1843392 h 3380362"/>
              <a:gd name="connsiteX13" fmla="*/ 1050588 w 1794753"/>
              <a:gd name="connsiteY13" fmla="*/ 2597286 h 3380362"/>
              <a:gd name="connsiteX14" fmla="*/ 1133272 w 1794753"/>
              <a:gd name="connsiteY14" fmla="*/ 2893980 h 3380362"/>
              <a:gd name="connsiteX15" fmla="*/ 1035996 w 1794753"/>
              <a:gd name="connsiteY15" fmla="*/ 3039894 h 3380362"/>
              <a:gd name="connsiteX16" fmla="*/ 1026268 w 1794753"/>
              <a:gd name="connsiteY16" fmla="*/ 3283086 h 3380362"/>
              <a:gd name="connsiteX17" fmla="*/ 1284051 w 1794753"/>
              <a:gd name="connsiteY17" fmla="*/ 3380362 h 3380362"/>
              <a:gd name="connsiteX18" fmla="*/ 1493196 w 1794753"/>
              <a:gd name="connsiteY18" fmla="*/ 2363822 h 3380362"/>
              <a:gd name="connsiteX19" fmla="*/ 1478604 w 1794753"/>
              <a:gd name="connsiteY19" fmla="*/ 2003898 h 3380362"/>
              <a:gd name="connsiteX20" fmla="*/ 1755842 w 1794753"/>
              <a:gd name="connsiteY20" fmla="*/ 1663430 h 3380362"/>
              <a:gd name="connsiteX21" fmla="*/ 1785025 w 1794753"/>
              <a:gd name="connsiteY21" fmla="*/ 1259732 h 3380362"/>
              <a:gd name="connsiteX22" fmla="*/ 1794753 w 1794753"/>
              <a:gd name="connsiteY22" fmla="*/ 860898 h 3380362"/>
              <a:gd name="connsiteX23" fmla="*/ 1556425 w 1794753"/>
              <a:gd name="connsiteY23" fmla="*/ 530158 h 3380362"/>
              <a:gd name="connsiteX24" fmla="*/ 1371600 w 1794753"/>
              <a:gd name="connsiteY24" fmla="*/ 311286 h 3380362"/>
              <a:gd name="connsiteX25" fmla="*/ 1045723 w 1794753"/>
              <a:gd name="connsiteY25" fmla="*/ 121596 h 3380362"/>
              <a:gd name="connsiteX26" fmla="*/ 778213 w 1794753"/>
              <a:gd name="connsiteY26" fmla="*/ 14592 h 3380362"/>
              <a:gd name="connsiteX27" fmla="*/ 476655 w 1794753"/>
              <a:gd name="connsiteY27" fmla="*/ 4864 h 3380362"/>
              <a:gd name="connsiteX28" fmla="*/ 189689 w 1794753"/>
              <a:gd name="connsiteY28" fmla="*/ 0 h 3380362"/>
              <a:gd name="connsiteX29" fmla="*/ 107004 w 1794753"/>
              <a:gd name="connsiteY29" fmla="*/ 29183 h 3380362"/>
              <a:gd name="connsiteX0" fmla="*/ 107004 w 1794753"/>
              <a:gd name="connsiteY0" fmla="*/ 29183 h 3380362"/>
              <a:gd name="connsiteX1" fmla="*/ 0 w 1794753"/>
              <a:gd name="connsiteY1" fmla="*/ 262647 h 3380362"/>
              <a:gd name="connsiteX2" fmla="*/ 0 w 1794753"/>
              <a:gd name="connsiteY2" fmla="*/ 428017 h 3380362"/>
              <a:gd name="connsiteX3" fmla="*/ 77821 w 1794753"/>
              <a:gd name="connsiteY3" fmla="*/ 642026 h 3380362"/>
              <a:gd name="connsiteX4" fmla="*/ 437744 w 1794753"/>
              <a:gd name="connsiteY4" fmla="*/ 656617 h 3380362"/>
              <a:gd name="connsiteX5" fmla="*/ 685800 w 1794753"/>
              <a:gd name="connsiteY5" fmla="*/ 530158 h 3380362"/>
              <a:gd name="connsiteX6" fmla="*/ 924127 w 1794753"/>
              <a:gd name="connsiteY6" fmla="*/ 515566 h 3380362"/>
              <a:gd name="connsiteX7" fmla="*/ 1084634 w 1794753"/>
              <a:gd name="connsiteY7" fmla="*/ 384243 h 3380362"/>
              <a:gd name="connsiteX8" fmla="*/ 1391055 w 1794753"/>
              <a:gd name="connsiteY8" fmla="*/ 569069 h 3380362"/>
              <a:gd name="connsiteX9" fmla="*/ 1595336 w 1794753"/>
              <a:gd name="connsiteY9" fmla="*/ 1021405 h 3380362"/>
              <a:gd name="connsiteX10" fmla="*/ 1444557 w 1794753"/>
              <a:gd name="connsiteY10" fmla="*/ 1181911 h 3380362"/>
              <a:gd name="connsiteX11" fmla="*/ 1308370 w 1794753"/>
              <a:gd name="connsiteY11" fmla="*/ 1546698 h 3380362"/>
              <a:gd name="connsiteX12" fmla="*/ 1021403 w 1794753"/>
              <a:gd name="connsiteY12" fmla="*/ 2135222 h 3380362"/>
              <a:gd name="connsiteX13" fmla="*/ 1050588 w 1794753"/>
              <a:gd name="connsiteY13" fmla="*/ 2597286 h 3380362"/>
              <a:gd name="connsiteX14" fmla="*/ 1133272 w 1794753"/>
              <a:gd name="connsiteY14" fmla="*/ 2893980 h 3380362"/>
              <a:gd name="connsiteX15" fmla="*/ 1035996 w 1794753"/>
              <a:gd name="connsiteY15" fmla="*/ 3039894 h 3380362"/>
              <a:gd name="connsiteX16" fmla="*/ 1026268 w 1794753"/>
              <a:gd name="connsiteY16" fmla="*/ 3283086 h 3380362"/>
              <a:gd name="connsiteX17" fmla="*/ 1284051 w 1794753"/>
              <a:gd name="connsiteY17" fmla="*/ 3380362 h 3380362"/>
              <a:gd name="connsiteX18" fmla="*/ 1493196 w 1794753"/>
              <a:gd name="connsiteY18" fmla="*/ 2363822 h 3380362"/>
              <a:gd name="connsiteX19" fmla="*/ 1478604 w 1794753"/>
              <a:gd name="connsiteY19" fmla="*/ 2003898 h 3380362"/>
              <a:gd name="connsiteX20" fmla="*/ 1755842 w 1794753"/>
              <a:gd name="connsiteY20" fmla="*/ 1663430 h 3380362"/>
              <a:gd name="connsiteX21" fmla="*/ 1785025 w 1794753"/>
              <a:gd name="connsiteY21" fmla="*/ 1259732 h 3380362"/>
              <a:gd name="connsiteX22" fmla="*/ 1794753 w 1794753"/>
              <a:gd name="connsiteY22" fmla="*/ 860898 h 3380362"/>
              <a:gd name="connsiteX23" fmla="*/ 1556425 w 1794753"/>
              <a:gd name="connsiteY23" fmla="*/ 530158 h 3380362"/>
              <a:gd name="connsiteX24" fmla="*/ 1371600 w 1794753"/>
              <a:gd name="connsiteY24" fmla="*/ 311286 h 3380362"/>
              <a:gd name="connsiteX25" fmla="*/ 1045723 w 1794753"/>
              <a:gd name="connsiteY25" fmla="*/ 121596 h 3380362"/>
              <a:gd name="connsiteX26" fmla="*/ 778213 w 1794753"/>
              <a:gd name="connsiteY26" fmla="*/ 14592 h 3380362"/>
              <a:gd name="connsiteX27" fmla="*/ 476655 w 1794753"/>
              <a:gd name="connsiteY27" fmla="*/ 4864 h 3380362"/>
              <a:gd name="connsiteX28" fmla="*/ 189689 w 1794753"/>
              <a:gd name="connsiteY28" fmla="*/ 0 h 3380362"/>
              <a:gd name="connsiteX29" fmla="*/ 107004 w 1794753"/>
              <a:gd name="connsiteY29" fmla="*/ 29183 h 3380362"/>
              <a:gd name="connsiteX0" fmla="*/ 107004 w 1794753"/>
              <a:gd name="connsiteY0" fmla="*/ 29183 h 3380362"/>
              <a:gd name="connsiteX1" fmla="*/ 0 w 1794753"/>
              <a:gd name="connsiteY1" fmla="*/ 262647 h 3380362"/>
              <a:gd name="connsiteX2" fmla="*/ 0 w 1794753"/>
              <a:gd name="connsiteY2" fmla="*/ 428017 h 3380362"/>
              <a:gd name="connsiteX3" fmla="*/ 77821 w 1794753"/>
              <a:gd name="connsiteY3" fmla="*/ 642026 h 3380362"/>
              <a:gd name="connsiteX4" fmla="*/ 437744 w 1794753"/>
              <a:gd name="connsiteY4" fmla="*/ 656617 h 3380362"/>
              <a:gd name="connsiteX5" fmla="*/ 685800 w 1794753"/>
              <a:gd name="connsiteY5" fmla="*/ 530158 h 3380362"/>
              <a:gd name="connsiteX6" fmla="*/ 924127 w 1794753"/>
              <a:gd name="connsiteY6" fmla="*/ 515566 h 3380362"/>
              <a:gd name="connsiteX7" fmla="*/ 1084634 w 1794753"/>
              <a:gd name="connsiteY7" fmla="*/ 384243 h 3380362"/>
              <a:gd name="connsiteX8" fmla="*/ 1391055 w 1794753"/>
              <a:gd name="connsiteY8" fmla="*/ 569069 h 3380362"/>
              <a:gd name="connsiteX9" fmla="*/ 1595336 w 1794753"/>
              <a:gd name="connsiteY9" fmla="*/ 1021405 h 3380362"/>
              <a:gd name="connsiteX10" fmla="*/ 1444557 w 1794753"/>
              <a:gd name="connsiteY10" fmla="*/ 1181911 h 3380362"/>
              <a:gd name="connsiteX11" fmla="*/ 1250004 w 1794753"/>
              <a:gd name="connsiteY11" fmla="*/ 1979579 h 3380362"/>
              <a:gd name="connsiteX12" fmla="*/ 1021403 w 1794753"/>
              <a:gd name="connsiteY12" fmla="*/ 2135222 h 3380362"/>
              <a:gd name="connsiteX13" fmla="*/ 1050588 w 1794753"/>
              <a:gd name="connsiteY13" fmla="*/ 2597286 h 3380362"/>
              <a:gd name="connsiteX14" fmla="*/ 1133272 w 1794753"/>
              <a:gd name="connsiteY14" fmla="*/ 2893980 h 3380362"/>
              <a:gd name="connsiteX15" fmla="*/ 1035996 w 1794753"/>
              <a:gd name="connsiteY15" fmla="*/ 3039894 h 3380362"/>
              <a:gd name="connsiteX16" fmla="*/ 1026268 w 1794753"/>
              <a:gd name="connsiteY16" fmla="*/ 3283086 h 3380362"/>
              <a:gd name="connsiteX17" fmla="*/ 1284051 w 1794753"/>
              <a:gd name="connsiteY17" fmla="*/ 3380362 h 3380362"/>
              <a:gd name="connsiteX18" fmla="*/ 1493196 w 1794753"/>
              <a:gd name="connsiteY18" fmla="*/ 2363822 h 3380362"/>
              <a:gd name="connsiteX19" fmla="*/ 1478604 w 1794753"/>
              <a:gd name="connsiteY19" fmla="*/ 2003898 h 3380362"/>
              <a:gd name="connsiteX20" fmla="*/ 1755842 w 1794753"/>
              <a:gd name="connsiteY20" fmla="*/ 1663430 h 3380362"/>
              <a:gd name="connsiteX21" fmla="*/ 1785025 w 1794753"/>
              <a:gd name="connsiteY21" fmla="*/ 1259732 h 3380362"/>
              <a:gd name="connsiteX22" fmla="*/ 1794753 w 1794753"/>
              <a:gd name="connsiteY22" fmla="*/ 860898 h 3380362"/>
              <a:gd name="connsiteX23" fmla="*/ 1556425 w 1794753"/>
              <a:gd name="connsiteY23" fmla="*/ 530158 h 3380362"/>
              <a:gd name="connsiteX24" fmla="*/ 1371600 w 1794753"/>
              <a:gd name="connsiteY24" fmla="*/ 311286 h 3380362"/>
              <a:gd name="connsiteX25" fmla="*/ 1045723 w 1794753"/>
              <a:gd name="connsiteY25" fmla="*/ 121596 h 3380362"/>
              <a:gd name="connsiteX26" fmla="*/ 778213 w 1794753"/>
              <a:gd name="connsiteY26" fmla="*/ 14592 h 3380362"/>
              <a:gd name="connsiteX27" fmla="*/ 476655 w 1794753"/>
              <a:gd name="connsiteY27" fmla="*/ 4864 h 3380362"/>
              <a:gd name="connsiteX28" fmla="*/ 189689 w 1794753"/>
              <a:gd name="connsiteY28" fmla="*/ 0 h 3380362"/>
              <a:gd name="connsiteX29" fmla="*/ 107004 w 1794753"/>
              <a:gd name="connsiteY29" fmla="*/ 29183 h 3380362"/>
              <a:gd name="connsiteX0" fmla="*/ 107004 w 1794753"/>
              <a:gd name="connsiteY0" fmla="*/ 29183 h 3380362"/>
              <a:gd name="connsiteX1" fmla="*/ 0 w 1794753"/>
              <a:gd name="connsiteY1" fmla="*/ 262647 h 3380362"/>
              <a:gd name="connsiteX2" fmla="*/ 0 w 1794753"/>
              <a:gd name="connsiteY2" fmla="*/ 428017 h 3380362"/>
              <a:gd name="connsiteX3" fmla="*/ 77821 w 1794753"/>
              <a:gd name="connsiteY3" fmla="*/ 642026 h 3380362"/>
              <a:gd name="connsiteX4" fmla="*/ 437744 w 1794753"/>
              <a:gd name="connsiteY4" fmla="*/ 656617 h 3380362"/>
              <a:gd name="connsiteX5" fmla="*/ 685800 w 1794753"/>
              <a:gd name="connsiteY5" fmla="*/ 530158 h 3380362"/>
              <a:gd name="connsiteX6" fmla="*/ 924127 w 1794753"/>
              <a:gd name="connsiteY6" fmla="*/ 515566 h 3380362"/>
              <a:gd name="connsiteX7" fmla="*/ 1084634 w 1794753"/>
              <a:gd name="connsiteY7" fmla="*/ 384243 h 3380362"/>
              <a:gd name="connsiteX8" fmla="*/ 1391055 w 1794753"/>
              <a:gd name="connsiteY8" fmla="*/ 569069 h 3380362"/>
              <a:gd name="connsiteX9" fmla="*/ 1595336 w 1794753"/>
              <a:gd name="connsiteY9" fmla="*/ 1021405 h 3380362"/>
              <a:gd name="connsiteX10" fmla="*/ 1444557 w 1794753"/>
              <a:gd name="connsiteY10" fmla="*/ 1181911 h 3380362"/>
              <a:gd name="connsiteX11" fmla="*/ 1250004 w 1794753"/>
              <a:gd name="connsiteY11" fmla="*/ 1979579 h 3380362"/>
              <a:gd name="connsiteX12" fmla="*/ 1021403 w 1794753"/>
              <a:gd name="connsiteY12" fmla="*/ 2135222 h 3380362"/>
              <a:gd name="connsiteX13" fmla="*/ 1050588 w 1794753"/>
              <a:gd name="connsiteY13" fmla="*/ 2597286 h 3380362"/>
              <a:gd name="connsiteX14" fmla="*/ 1133272 w 1794753"/>
              <a:gd name="connsiteY14" fmla="*/ 2893980 h 3380362"/>
              <a:gd name="connsiteX15" fmla="*/ 1035996 w 1794753"/>
              <a:gd name="connsiteY15" fmla="*/ 3039894 h 3380362"/>
              <a:gd name="connsiteX16" fmla="*/ 1026268 w 1794753"/>
              <a:gd name="connsiteY16" fmla="*/ 3283086 h 3380362"/>
              <a:gd name="connsiteX17" fmla="*/ 1284051 w 1794753"/>
              <a:gd name="connsiteY17" fmla="*/ 3380362 h 3380362"/>
              <a:gd name="connsiteX18" fmla="*/ 1245141 w 1794753"/>
              <a:gd name="connsiteY18" fmla="*/ 2898843 h 3380362"/>
              <a:gd name="connsiteX19" fmla="*/ 1478604 w 1794753"/>
              <a:gd name="connsiteY19" fmla="*/ 2003898 h 3380362"/>
              <a:gd name="connsiteX20" fmla="*/ 1755842 w 1794753"/>
              <a:gd name="connsiteY20" fmla="*/ 1663430 h 3380362"/>
              <a:gd name="connsiteX21" fmla="*/ 1785025 w 1794753"/>
              <a:gd name="connsiteY21" fmla="*/ 1259732 h 3380362"/>
              <a:gd name="connsiteX22" fmla="*/ 1794753 w 1794753"/>
              <a:gd name="connsiteY22" fmla="*/ 860898 h 3380362"/>
              <a:gd name="connsiteX23" fmla="*/ 1556425 w 1794753"/>
              <a:gd name="connsiteY23" fmla="*/ 530158 h 3380362"/>
              <a:gd name="connsiteX24" fmla="*/ 1371600 w 1794753"/>
              <a:gd name="connsiteY24" fmla="*/ 311286 h 3380362"/>
              <a:gd name="connsiteX25" fmla="*/ 1045723 w 1794753"/>
              <a:gd name="connsiteY25" fmla="*/ 121596 h 3380362"/>
              <a:gd name="connsiteX26" fmla="*/ 778213 w 1794753"/>
              <a:gd name="connsiteY26" fmla="*/ 14592 h 3380362"/>
              <a:gd name="connsiteX27" fmla="*/ 476655 w 1794753"/>
              <a:gd name="connsiteY27" fmla="*/ 4864 h 3380362"/>
              <a:gd name="connsiteX28" fmla="*/ 189689 w 1794753"/>
              <a:gd name="connsiteY28" fmla="*/ 0 h 3380362"/>
              <a:gd name="connsiteX29" fmla="*/ 107004 w 1794753"/>
              <a:gd name="connsiteY29" fmla="*/ 29183 h 3380362"/>
              <a:gd name="connsiteX0" fmla="*/ 107004 w 1794753"/>
              <a:gd name="connsiteY0" fmla="*/ 29183 h 3283086"/>
              <a:gd name="connsiteX1" fmla="*/ 0 w 1794753"/>
              <a:gd name="connsiteY1" fmla="*/ 262647 h 3283086"/>
              <a:gd name="connsiteX2" fmla="*/ 0 w 1794753"/>
              <a:gd name="connsiteY2" fmla="*/ 428017 h 3283086"/>
              <a:gd name="connsiteX3" fmla="*/ 77821 w 1794753"/>
              <a:gd name="connsiteY3" fmla="*/ 642026 h 3283086"/>
              <a:gd name="connsiteX4" fmla="*/ 437744 w 1794753"/>
              <a:gd name="connsiteY4" fmla="*/ 656617 h 3283086"/>
              <a:gd name="connsiteX5" fmla="*/ 685800 w 1794753"/>
              <a:gd name="connsiteY5" fmla="*/ 530158 h 3283086"/>
              <a:gd name="connsiteX6" fmla="*/ 924127 w 1794753"/>
              <a:gd name="connsiteY6" fmla="*/ 515566 h 3283086"/>
              <a:gd name="connsiteX7" fmla="*/ 1084634 w 1794753"/>
              <a:gd name="connsiteY7" fmla="*/ 384243 h 3283086"/>
              <a:gd name="connsiteX8" fmla="*/ 1391055 w 1794753"/>
              <a:gd name="connsiteY8" fmla="*/ 569069 h 3283086"/>
              <a:gd name="connsiteX9" fmla="*/ 1595336 w 1794753"/>
              <a:gd name="connsiteY9" fmla="*/ 1021405 h 3283086"/>
              <a:gd name="connsiteX10" fmla="*/ 1444557 w 1794753"/>
              <a:gd name="connsiteY10" fmla="*/ 1181911 h 3283086"/>
              <a:gd name="connsiteX11" fmla="*/ 1250004 w 1794753"/>
              <a:gd name="connsiteY11" fmla="*/ 1979579 h 3283086"/>
              <a:gd name="connsiteX12" fmla="*/ 1021403 w 1794753"/>
              <a:gd name="connsiteY12" fmla="*/ 2135222 h 3283086"/>
              <a:gd name="connsiteX13" fmla="*/ 1050588 w 1794753"/>
              <a:gd name="connsiteY13" fmla="*/ 2597286 h 3283086"/>
              <a:gd name="connsiteX14" fmla="*/ 1133272 w 1794753"/>
              <a:gd name="connsiteY14" fmla="*/ 2893980 h 3283086"/>
              <a:gd name="connsiteX15" fmla="*/ 1035996 w 1794753"/>
              <a:gd name="connsiteY15" fmla="*/ 3039894 h 3283086"/>
              <a:gd name="connsiteX16" fmla="*/ 1026268 w 1794753"/>
              <a:gd name="connsiteY16" fmla="*/ 3283086 h 3283086"/>
              <a:gd name="connsiteX17" fmla="*/ 1211093 w 1794753"/>
              <a:gd name="connsiteY17" fmla="*/ 3234447 h 3283086"/>
              <a:gd name="connsiteX18" fmla="*/ 1245141 w 1794753"/>
              <a:gd name="connsiteY18" fmla="*/ 2898843 h 3283086"/>
              <a:gd name="connsiteX19" fmla="*/ 1478604 w 1794753"/>
              <a:gd name="connsiteY19" fmla="*/ 2003898 h 3283086"/>
              <a:gd name="connsiteX20" fmla="*/ 1755842 w 1794753"/>
              <a:gd name="connsiteY20" fmla="*/ 1663430 h 3283086"/>
              <a:gd name="connsiteX21" fmla="*/ 1785025 w 1794753"/>
              <a:gd name="connsiteY21" fmla="*/ 1259732 h 3283086"/>
              <a:gd name="connsiteX22" fmla="*/ 1794753 w 1794753"/>
              <a:gd name="connsiteY22" fmla="*/ 860898 h 3283086"/>
              <a:gd name="connsiteX23" fmla="*/ 1556425 w 1794753"/>
              <a:gd name="connsiteY23" fmla="*/ 530158 h 3283086"/>
              <a:gd name="connsiteX24" fmla="*/ 1371600 w 1794753"/>
              <a:gd name="connsiteY24" fmla="*/ 311286 h 3283086"/>
              <a:gd name="connsiteX25" fmla="*/ 1045723 w 1794753"/>
              <a:gd name="connsiteY25" fmla="*/ 121596 h 3283086"/>
              <a:gd name="connsiteX26" fmla="*/ 778213 w 1794753"/>
              <a:gd name="connsiteY26" fmla="*/ 14592 h 3283086"/>
              <a:gd name="connsiteX27" fmla="*/ 476655 w 1794753"/>
              <a:gd name="connsiteY27" fmla="*/ 4864 h 3283086"/>
              <a:gd name="connsiteX28" fmla="*/ 189689 w 1794753"/>
              <a:gd name="connsiteY28" fmla="*/ 0 h 3283086"/>
              <a:gd name="connsiteX29" fmla="*/ 107004 w 1794753"/>
              <a:gd name="connsiteY29" fmla="*/ 29183 h 3283086"/>
              <a:gd name="connsiteX0" fmla="*/ 107004 w 1794753"/>
              <a:gd name="connsiteY0" fmla="*/ 29183 h 3263631"/>
              <a:gd name="connsiteX1" fmla="*/ 0 w 1794753"/>
              <a:gd name="connsiteY1" fmla="*/ 262647 h 3263631"/>
              <a:gd name="connsiteX2" fmla="*/ 0 w 1794753"/>
              <a:gd name="connsiteY2" fmla="*/ 428017 h 3263631"/>
              <a:gd name="connsiteX3" fmla="*/ 77821 w 1794753"/>
              <a:gd name="connsiteY3" fmla="*/ 642026 h 3263631"/>
              <a:gd name="connsiteX4" fmla="*/ 437744 w 1794753"/>
              <a:gd name="connsiteY4" fmla="*/ 656617 h 3263631"/>
              <a:gd name="connsiteX5" fmla="*/ 685800 w 1794753"/>
              <a:gd name="connsiteY5" fmla="*/ 530158 h 3263631"/>
              <a:gd name="connsiteX6" fmla="*/ 924127 w 1794753"/>
              <a:gd name="connsiteY6" fmla="*/ 515566 h 3263631"/>
              <a:gd name="connsiteX7" fmla="*/ 1084634 w 1794753"/>
              <a:gd name="connsiteY7" fmla="*/ 384243 h 3263631"/>
              <a:gd name="connsiteX8" fmla="*/ 1391055 w 1794753"/>
              <a:gd name="connsiteY8" fmla="*/ 569069 h 3263631"/>
              <a:gd name="connsiteX9" fmla="*/ 1595336 w 1794753"/>
              <a:gd name="connsiteY9" fmla="*/ 1021405 h 3263631"/>
              <a:gd name="connsiteX10" fmla="*/ 1444557 w 1794753"/>
              <a:gd name="connsiteY10" fmla="*/ 1181911 h 3263631"/>
              <a:gd name="connsiteX11" fmla="*/ 1250004 w 1794753"/>
              <a:gd name="connsiteY11" fmla="*/ 1979579 h 3263631"/>
              <a:gd name="connsiteX12" fmla="*/ 1021403 w 1794753"/>
              <a:gd name="connsiteY12" fmla="*/ 2135222 h 3263631"/>
              <a:gd name="connsiteX13" fmla="*/ 1050588 w 1794753"/>
              <a:gd name="connsiteY13" fmla="*/ 2597286 h 3263631"/>
              <a:gd name="connsiteX14" fmla="*/ 1133272 w 1794753"/>
              <a:gd name="connsiteY14" fmla="*/ 2893980 h 3263631"/>
              <a:gd name="connsiteX15" fmla="*/ 1035996 w 1794753"/>
              <a:gd name="connsiteY15" fmla="*/ 3039894 h 3263631"/>
              <a:gd name="connsiteX16" fmla="*/ 1016540 w 1794753"/>
              <a:gd name="connsiteY16" fmla="*/ 3263631 h 3263631"/>
              <a:gd name="connsiteX17" fmla="*/ 1211093 w 1794753"/>
              <a:gd name="connsiteY17" fmla="*/ 3234447 h 3263631"/>
              <a:gd name="connsiteX18" fmla="*/ 1245141 w 1794753"/>
              <a:gd name="connsiteY18" fmla="*/ 2898843 h 3263631"/>
              <a:gd name="connsiteX19" fmla="*/ 1478604 w 1794753"/>
              <a:gd name="connsiteY19" fmla="*/ 2003898 h 3263631"/>
              <a:gd name="connsiteX20" fmla="*/ 1755842 w 1794753"/>
              <a:gd name="connsiteY20" fmla="*/ 1663430 h 3263631"/>
              <a:gd name="connsiteX21" fmla="*/ 1785025 w 1794753"/>
              <a:gd name="connsiteY21" fmla="*/ 1259732 h 3263631"/>
              <a:gd name="connsiteX22" fmla="*/ 1794753 w 1794753"/>
              <a:gd name="connsiteY22" fmla="*/ 860898 h 3263631"/>
              <a:gd name="connsiteX23" fmla="*/ 1556425 w 1794753"/>
              <a:gd name="connsiteY23" fmla="*/ 530158 h 3263631"/>
              <a:gd name="connsiteX24" fmla="*/ 1371600 w 1794753"/>
              <a:gd name="connsiteY24" fmla="*/ 311286 h 3263631"/>
              <a:gd name="connsiteX25" fmla="*/ 1045723 w 1794753"/>
              <a:gd name="connsiteY25" fmla="*/ 121596 h 3263631"/>
              <a:gd name="connsiteX26" fmla="*/ 778213 w 1794753"/>
              <a:gd name="connsiteY26" fmla="*/ 14592 h 3263631"/>
              <a:gd name="connsiteX27" fmla="*/ 476655 w 1794753"/>
              <a:gd name="connsiteY27" fmla="*/ 4864 h 3263631"/>
              <a:gd name="connsiteX28" fmla="*/ 189689 w 1794753"/>
              <a:gd name="connsiteY28" fmla="*/ 0 h 3263631"/>
              <a:gd name="connsiteX29" fmla="*/ 107004 w 1794753"/>
              <a:gd name="connsiteY29" fmla="*/ 29183 h 3263631"/>
              <a:gd name="connsiteX0" fmla="*/ 107004 w 1794753"/>
              <a:gd name="connsiteY0" fmla="*/ 29183 h 3263631"/>
              <a:gd name="connsiteX1" fmla="*/ 0 w 1794753"/>
              <a:gd name="connsiteY1" fmla="*/ 262647 h 3263631"/>
              <a:gd name="connsiteX2" fmla="*/ 0 w 1794753"/>
              <a:gd name="connsiteY2" fmla="*/ 428017 h 3263631"/>
              <a:gd name="connsiteX3" fmla="*/ 77821 w 1794753"/>
              <a:gd name="connsiteY3" fmla="*/ 642026 h 3263631"/>
              <a:gd name="connsiteX4" fmla="*/ 437744 w 1794753"/>
              <a:gd name="connsiteY4" fmla="*/ 656617 h 3263631"/>
              <a:gd name="connsiteX5" fmla="*/ 685800 w 1794753"/>
              <a:gd name="connsiteY5" fmla="*/ 530158 h 3263631"/>
              <a:gd name="connsiteX6" fmla="*/ 924127 w 1794753"/>
              <a:gd name="connsiteY6" fmla="*/ 515566 h 3263631"/>
              <a:gd name="connsiteX7" fmla="*/ 1084634 w 1794753"/>
              <a:gd name="connsiteY7" fmla="*/ 384243 h 3263631"/>
              <a:gd name="connsiteX8" fmla="*/ 1391055 w 1794753"/>
              <a:gd name="connsiteY8" fmla="*/ 569069 h 3263631"/>
              <a:gd name="connsiteX9" fmla="*/ 1595336 w 1794753"/>
              <a:gd name="connsiteY9" fmla="*/ 1021405 h 3263631"/>
              <a:gd name="connsiteX10" fmla="*/ 1444557 w 1794753"/>
              <a:gd name="connsiteY10" fmla="*/ 1181911 h 3263631"/>
              <a:gd name="connsiteX11" fmla="*/ 1250004 w 1794753"/>
              <a:gd name="connsiteY11" fmla="*/ 1979579 h 3263631"/>
              <a:gd name="connsiteX12" fmla="*/ 1021403 w 1794753"/>
              <a:gd name="connsiteY12" fmla="*/ 2135222 h 3263631"/>
              <a:gd name="connsiteX13" fmla="*/ 1050588 w 1794753"/>
              <a:gd name="connsiteY13" fmla="*/ 2597286 h 3263631"/>
              <a:gd name="connsiteX14" fmla="*/ 1133272 w 1794753"/>
              <a:gd name="connsiteY14" fmla="*/ 2893980 h 3263631"/>
              <a:gd name="connsiteX15" fmla="*/ 1035996 w 1794753"/>
              <a:gd name="connsiteY15" fmla="*/ 3039894 h 3263631"/>
              <a:gd name="connsiteX16" fmla="*/ 1016540 w 1794753"/>
              <a:gd name="connsiteY16" fmla="*/ 3263631 h 3263631"/>
              <a:gd name="connsiteX17" fmla="*/ 1211093 w 1794753"/>
              <a:gd name="connsiteY17" fmla="*/ 3234447 h 3263631"/>
              <a:gd name="connsiteX18" fmla="*/ 1245141 w 1794753"/>
              <a:gd name="connsiteY18" fmla="*/ 2898843 h 3263631"/>
              <a:gd name="connsiteX19" fmla="*/ 1215957 w 1794753"/>
              <a:gd name="connsiteY19" fmla="*/ 2752928 h 3263631"/>
              <a:gd name="connsiteX20" fmla="*/ 1755842 w 1794753"/>
              <a:gd name="connsiteY20" fmla="*/ 1663430 h 3263631"/>
              <a:gd name="connsiteX21" fmla="*/ 1785025 w 1794753"/>
              <a:gd name="connsiteY21" fmla="*/ 1259732 h 3263631"/>
              <a:gd name="connsiteX22" fmla="*/ 1794753 w 1794753"/>
              <a:gd name="connsiteY22" fmla="*/ 860898 h 3263631"/>
              <a:gd name="connsiteX23" fmla="*/ 1556425 w 1794753"/>
              <a:gd name="connsiteY23" fmla="*/ 530158 h 3263631"/>
              <a:gd name="connsiteX24" fmla="*/ 1371600 w 1794753"/>
              <a:gd name="connsiteY24" fmla="*/ 311286 h 3263631"/>
              <a:gd name="connsiteX25" fmla="*/ 1045723 w 1794753"/>
              <a:gd name="connsiteY25" fmla="*/ 121596 h 3263631"/>
              <a:gd name="connsiteX26" fmla="*/ 778213 w 1794753"/>
              <a:gd name="connsiteY26" fmla="*/ 14592 h 3263631"/>
              <a:gd name="connsiteX27" fmla="*/ 476655 w 1794753"/>
              <a:gd name="connsiteY27" fmla="*/ 4864 h 3263631"/>
              <a:gd name="connsiteX28" fmla="*/ 189689 w 1794753"/>
              <a:gd name="connsiteY28" fmla="*/ 0 h 3263631"/>
              <a:gd name="connsiteX29" fmla="*/ 107004 w 1794753"/>
              <a:gd name="connsiteY29" fmla="*/ 29183 h 3263631"/>
              <a:gd name="connsiteX0" fmla="*/ 107004 w 1794753"/>
              <a:gd name="connsiteY0" fmla="*/ 29183 h 3263631"/>
              <a:gd name="connsiteX1" fmla="*/ 0 w 1794753"/>
              <a:gd name="connsiteY1" fmla="*/ 262647 h 3263631"/>
              <a:gd name="connsiteX2" fmla="*/ 0 w 1794753"/>
              <a:gd name="connsiteY2" fmla="*/ 428017 h 3263631"/>
              <a:gd name="connsiteX3" fmla="*/ 77821 w 1794753"/>
              <a:gd name="connsiteY3" fmla="*/ 642026 h 3263631"/>
              <a:gd name="connsiteX4" fmla="*/ 437744 w 1794753"/>
              <a:gd name="connsiteY4" fmla="*/ 656617 h 3263631"/>
              <a:gd name="connsiteX5" fmla="*/ 685800 w 1794753"/>
              <a:gd name="connsiteY5" fmla="*/ 530158 h 3263631"/>
              <a:gd name="connsiteX6" fmla="*/ 924127 w 1794753"/>
              <a:gd name="connsiteY6" fmla="*/ 515566 h 3263631"/>
              <a:gd name="connsiteX7" fmla="*/ 1084634 w 1794753"/>
              <a:gd name="connsiteY7" fmla="*/ 384243 h 3263631"/>
              <a:gd name="connsiteX8" fmla="*/ 1391055 w 1794753"/>
              <a:gd name="connsiteY8" fmla="*/ 569069 h 3263631"/>
              <a:gd name="connsiteX9" fmla="*/ 1595336 w 1794753"/>
              <a:gd name="connsiteY9" fmla="*/ 1021405 h 3263631"/>
              <a:gd name="connsiteX10" fmla="*/ 1444557 w 1794753"/>
              <a:gd name="connsiteY10" fmla="*/ 1181911 h 3263631"/>
              <a:gd name="connsiteX11" fmla="*/ 1250004 w 1794753"/>
              <a:gd name="connsiteY11" fmla="*/ 1979579 h 3263631"/>
              <a:gd name="connsiteX12" fmla="*/ 1021403 w 1794753"/>
              <a:gd name="connsiteY12" fmla="*/ 2135222 h 3263631"/>
              <a:gd name="connsiteX13" fmla="*/ 1050588 w 1794753"/>
              <a:gd name="connsiteY13" fmla="*/ 2597286 h 3263631"/>
              <a:gd name="connsiteX14" fmla="*/ 1133272 w 1794753"/>
              <a:gd name="connsiteY14" fmla="*/ 2893980 h 3263631"/>
              <a:gd name="connsiteX15" fmla="*/ 1035996 w 1794753"/>
              <a:gd name="connsiteY15" fmla="*/ 3039894 h 3263631"/>
              <a:gd name="connsiteX16" fmla="*/ 1016540 w 1794753"/>
              <a:gd name="connsiteY16" fmla="*/ 3263631 h 3263631"/>
              <a:gd name="connsiteX17" fmla="*/ 1211093 w 1794753"/>
              <a:gd name="connsiteY17" fmla="*/ 3234447 h 3263631"/>
              <a:gd name="connsiteX18" fmla="*/ 1245141 w 1794753"/>
              <a:gd name="connsiteY18" fmla="*/ 2898843 h 3263631"/>
              <a:gd name="connsiteX19" fmla="*/ 1215957 w 1794753"/>
              <a:gd name="connsiteY19" fmla="*/ 2752928 h 3263631"/>
              <a:gd name="connsiteX20" fmla="*/ 1327825 w 1794753"/>
              <a:gd name="connsiteY20" fmla="*/ 2597286 h 3263631"/>
              <a:gd name="connsiteX21" fmla="*/ 1785025 w 1794753"/>
              <a:gd name="connsiteY21" fmla="*/ 1259732 h 3263631"/>
              <a:gd name="connsiteX22" fmla="*/ 1794753 w 1794753"/>
              <a:gd name="connsiteY22" fmla="*/ 860898 h 3263631"/>
              <a:gd name="connsiteX23" fmla="*/ 1556425 w 1794753"/>
              <a:gd name="connsiteY23" fmla="*/ 530158 h 3263631"/>
              <a:gd name="connsiteX24" fmla="*/ 1371600 w 1794753"/>
              <a:gd name="connsiteY24" fmla="*/ 311286 h 3263631"/>
              <a:gd name="connsiteX25" fmla="*/ 1045723 w 1794753"/>
              <a:gd name="connsiteY25" fmla="*/ 121596 h 3263631"/>
              <a:gd name="connsiteX26" fmla="*/ 778213 w 1794753"/>
              <a:gd name="connsiteY26" fmla="*/ 14592 h 3263631"/>
              <a:gd name="connsiteX27" fmla="*/ 476655 w 1794753"/>
              <a:gd name="connsiteY27" fmla="*/ 4864 h 3263631"/>
              <a:gd name="connsiteX28" fmla="*/ 189689 w 1794753"/>
              <a:gd name="connsiteY28" fmla="*/ 0 h 3263631"/>
              <a:gd name="connsiteX29" fmla="*/ 107004 w 1794753"/>
              <a:gd name="connsiteY29" fmla="*/ 29183 h 3263631"/>
              <a:gd name="connsiteX0" fmla="*/ 107004 w 1794753"/>
              <a:gd name="connsiteY0" fmla="*/ 29183 h 3263631"/>
              <a:gd name="connsiteX1" fmla="*/ 0 w 1794753"/>
              <a:gd name="connsiteY1" fmla="*/ 262647 h 3263631"/>
              <a:gd name="connsiteX2" fmla="*/ 0 w 1794753"/>
              <a:gd name="connsiteY2" fmla="*/ 428017 h 3263631"/>
              <a:gd name="connsiteX3" fmla="*/ 77821 w 1794753"/>
              <a:gd name="connsiteY3" fmla="*/ 642026 h 3263631"/>
              <a:gd name="connsiteX4" fmla="*/ 437744 w 1794753"/>
              <a:gd name="connsiteY4" fmla="*/ 656617 h 3263631"/>
              <a:gd name="connsiteX5" fmla="*/ 685800 w 1794753"/>
              <a:gd name="connsiteY5" fmla="*/ 530158 h 3263631"/>
              <a:gd name="connsiteX6" fmla="*/ 924127 w 1794753"/>
              <a:gd name="connsiteY6" fmla="*/ 515566 h 3263631"/>
              <a:gd name="connsiteX7" fmla="*/ 1084634 w 1794753"/>
              <a:gd name="connsiteY7" fmla="*/ 384243 h 3263631"/>
              <a:gd name="connsiteX8" fmla="*/ 1391055 w 1794753"/>
              <a:gd name="connsiteY8" fmla="*/ 569069 h 3263631"/>
              <a:gd name="connsiteX9" fmla="*/ 1595336 w 1794753"/>
              <a:gd name="connsiteY9" fmla="*/ 1021405 h 3263631"/>
              <a:gd name="connsiteX10" fmla="*/ 1444557 w 1794753"/>
              <a:gd name="connsiteY10" fmla="*/ 1181911 h 3263631"/>
              <a:gd name="connsiteX11" fmla="*/ 1250004 w 1794753"/>
              <a:gd name="connsiteY11" fmla="*/ 1979579 h 3263631"/>
              <a:gd name="connsiteX12" fmla="*/ 1021403 w 1794753"/>
              <a:gd name="connsiteY12" fmla="*/ 2135222 h 3263631"/>
              <a:gd name="connsiteX13" fmla="*/ 1050588 w 1794753"/>
              <a:gd name="connsiteY13" fmla="*/ 2597286 h 3263631"/>
              <a:gd name="connsiteX14" fmla="*/ 1133272 w 1794753"/>
              <a:gd name="connsiteY14" fmla="*/ 2893980 h 3263631"/>
              <a:gd name="connsiteX15" fmla="*/ 1035996 w 1794753"/>
              <a:gd name="connsiteY15" fmla="*/ 3039894 h 3263631"/>
              <a:gd name="connsiteX16" fmla="*/ 1016540 w 1794753"/>
              <a:gd name="connsiteY16" fmla="*/ 3263631 h 3263631"/>
              <a:gd name="connsiteX17" fmla="*/ 1211093 w 1794753"/>
              <a:gd name="connsiteY17" fmla="*/ 3234447 h 3263631"/>
              <a:gd name="connsiteX18" fmla="*/ 1245141 w 1794753"/>
              <a:gd name="connsiteY18" fmla="*/ 2898843 h 3263631"/>
              <a:gd name="connsiteX19" fmla="*/ 1215957 w 1794753"/>
              <a:gd name="connsiteY19" fmla="*/ 2752928 h 3263631"/>
              <a:gd name="connsiteX20" fmla="*/ 1327825 w 1794753"/>
              <a:gd name="connsiteY20" fmla="*/ 2597286 h 3263631"/>
              <a:gd name="connsiteX21" fmla="*/ 1342416 w 1794753"/>
              <a:gd name="connsiteY21" fmla="*/ 2047672 h 3263631"/>
              <a:gd name="connsiteX22" fmla="*/ 1794753 w 1794753"/>
              <a:gd name="connsiteY22" fmla="*/ 860898 h 3263631"/>
              <a:gd name="connsiteX23" fmla="*/ 1556425 w 1794753"/>
              <a:gd name="connsiteY23" fmla="*/ 530158 h 3263631"/>
              <a:gd name="connsiteX24" fmla="*/ 1371600 w 1794753"/>
              <a:gd name="connsiteY24" fmla="*/ 311286 h 3263631"/>
              <a:gd name="connsiteX25" fmla="*/ 1045723 w 1794753"/>
              <a:gd name="connsiteY25" fmla="*/ 121596 h 3263631"/>
              <a:gd name="connsiteX26" fmla="*/ 778213 w 1794753"/>
              <a:gd name="connsiteY26" fmla="*/ 14592 h 3263631"/>
              <a:gd name="connsiteX27" fmla="*/ 476655 w 1794753"/>
              <a:gd name="connsiteY27" fmla="*/ 4864 h 3263631"/>
              <a:gd name="connsiteX28" fmla="*/ 189689 w 1794753"/>
              <a:gd name="connsiteY28" fmla="*/ 0 h 3263631"/>
              <a:gd name="connsiteX29" fmla="*/ 107004 w 1794753"/>
              <a:gd name="connsiteY29" fmla="*/ 29183 h 3263631"/>
              <a:gd name="connsiteX0" fmla="*/ 107004 w 1794753"/>
              <a:gd name="connsiteY0" fmla="*/ 29183 h 3263631"/>
              <a:gd name="connsiteX1" fmla="*/ 0 w 1794753"/>
              <a:gd name="connsiteY1" fmla="*/ 262647 h 3263631"/>
              <a:gd name="connsiteX2" fmla="*/ 0 w 1794753"/>
              <a:gd name="connsiteY2" fmla="*/ 428017 h 3263631"/>
              <a:gd name="connsiteX3" fmla="*/ 77821 w 1794753"/>
              <a:gd name="connsiteY3" fmla="*/ 642026 h 3263631"/>
              <a:gd name="connsiteX4" fmla="*/ 437744 w 1794753"/>
              <a:gd name="connsiteY4" fmla="*/ 656617 h 3263631"/>
              <a:gd name="connsiteX5" fmla="*/ 685800 w 1794753"/>
              <a:gd name="connsiteY5" fmla="*/ 530158 h 3263631"/>
              <a:gd name="connsiteX6" fmla="*/ 924127 w 1794753"/>
              <a:gd name="connsiteY6" fmla="*/ 515566 h 3263631"/>
              <a:gd name="connsiteX7" fmla="*/ 1084634 w 1794753"/>
              <a:gd name="connsiteY7" fmla="*/ 384243 h 3263631"/>
              <a:gd name="connsiteX8" fmla="*/ 1391055 w 1794753"/>
              <a:gd name="connsiteY8" fmla="*/ 569069 h 3263631"/>
              <a:gd name="connsiteX9" fmla="*/ 1595336 w 1794753"/>
              <a:gd name="connsiteY9" fmla="*/ 1021405 h 3263631"/>
              <a:gd name="connsiteX10" fmla="*/ 1250004 w 1794753"/>
              <a:gd name="connsiteY10" fmla="*/ 1979579 h 3263631"/>
              <a:gd name="connsiteX11" fmla="*/ 1021403 w 1794753"/>
              <a:gd name="connsiteY11" fmla="*/ 2135222 h 3263631"/>
              <a:gd name="connsiteX12" fmla="*/ 1050588 w 1794753"/>
              <a:gd name="connsiteY12" fmla="*/ 2597286 h 3263631"/>
              <a:gd name="connsiteX13" fmla="*/ 1133272 w 1794753"/>
              <a:gd name="connsiteY13" fmla="*/ 2893980 h 3263631"/>
              <a:gd name="connsiteX14" fmla="*/ 1035996 w 1794753"/>
              <a:gd name="connsiteY14" fmla="*/ 3039894 h 3263631"/>
              <a:gd name="connsiteX15" fmla="*/ 1016540 w 1794753"/>
              <a:gd name="connsiteY15" fmla="*/ 3263631 h 3263631"/>
              <a:gd name="connsiteX16" fmla="*/ 1211093 w 1794753"/>
              <a:gd name="connsiteY16" fmla="*/ 3234447 h 3263631"/>
              <a:gd name="connsiteX17" fmla="*/ 1245141 w 1794753"/>
              <a:gd name="connsiteY17" fmla="*/ 2898843 h 3263631"/>
              <a:gd name="connsiteX18" fmla="*/ 1215957 w 1794753"/>
              <a:gd name="connsiteY18" fmla="*/ 2752928 h 3263631"/>
              <a:gd name="connsiteX19" fmla="*/ 1327825 w 1794753"/>
              <a:gd name="connsiteY19" fmla="*/ 2597286 h 3263631"/>
              <a:gd name="connsiteX20" fmla="*/ 1342416 w 1794753"/>
              <a:gd name="connsiteY20" fmla="*/ 2047672 h 3263631"/>
              <a:gd name="connsiteX21" fmla="*/ 1794753 w 1794753"/>
              <a:gd name="connsiteY21" fmla="*/ 860898 h 3263631"/>
              <a:gd name="connsiteX22" fmla="*/ 1556425 w 1794753"/>
              <a:gd name="connsiteY22" fmla="*/ 530158 h 3263631"/>
              <a:gd name="connsiteX23" fmla="*/ 1371600 w 1794753"/>
              <a:gd name="connsiteY23" fmla="*/ 311286 h 3263631"/>
              <a:gd name="connsiteX24" fmla="*/ 1045723 w 1794753"/>
              <a:gd name="connsiteY24" fmla="*/ 121596 h 3263631"/>
              <a:gd name="connsiteX25" fmla="*/ 778213 w 1794753"/>
              <a:gd name="connsiteY25" fmla="*/ 14592 h 3263631"/>
              <a:gd name="connsiteX26" fmla="*/ 476655 w 1794753"/>
              <a:gd name="connsiteY26" fmla="*/ 4864 h 3263631"/>
              <a:gd name="connsiteX27" fmla="*/ 189689 w 1794753"/>
              <a:gd name="connsiteY27" fmla="*/ 0 h 3263631"/>
              <a:gd name="connsiteX28" fmla="*/ 107004 w 1794753"/>
              <a:gd name="connsiteY28" fmla="*/ 29183 h 3263631"/>
              <a:gd name="connsiteX0" fmla="*/ 107004 w 1794753"/>
              <a:gd name="connsiteY0" fmla="*/ 29183 h 3263631"/>
              <a:gd name="connsiteX1" fmla="*/ 0 w 1794753"/>
              <a:gd name="connsiteY1" fmla="*/ 262647 h 3263631"/>
              <a:gd name="connsiteX2" fmla="*/ 0 w 1794753"/>
              <a:gd name="connsiteY2" fmla="*/ 428017 h 3263631"/>
              <a:gd name="connsiteX3" fmla="*/ 77821 w 1794753"/>
              <a:gd name="connsiteY3" fmla="*/ 642026 h 3263631"/>
              <a:gd name="connsiteX4" fmla="*/ 437744 w 1794753"/>
              <a:gd name="connsiteY4" fmla="*/ 656617 h 3263631"/>
              <a:gd name="connsiteX5" fmla="*/ 685800 w 1794753"/>
              <a:gd name="connsiteY5" fmla="*/ 530158 h 3263631"/>
              <a:gd name="connsiteX6" fmla="*/ 924127 w 1794753"/>
              <a:gd name="connsiteY6" fmla="*/ 515566 h 3263631"/>
              <a:gd name="connsiteX7" fmla="*/ 1084634 w 1794753"/>
              <a:gd name="connsiteY7" fmla="*/ 384243 h 3263631"/>
              <a:gd name="connsiteX8" fmla="*/ 1391055 w 1794753"/>
              <a:gd name="connsiteY8" fmla="*/ 569069 h 3263631"/>
              <a:gd name="connsiteX9" fmla="*/ 1634246 w 1794753"/>
              <a:gd name="connsiteY9" fmla="*/ 870626 h 3263631"/>
              <a:gd name="connsiteX10" fmla="*/ 1250004 w 1794753"/>
              <a:gd name="connsiteY10" fmla="*/ 1979579 h 3263631"/>
              <a:gd name="connsiteX11" fmla="*/ 1021403 w 1794753"/>
              <a:gd name="connsiteY11" fmla="*/ 2135222 h 3263631"/>
              <a:gd name="connsiteX12" fmla="*/ 1050588 w 1794753"/>
              <a:gd name="connsiteY12" fmla="*/ 2597286 h 3263631"/>
              <a:gd name="connsiteX13" fmla="*/ 1133272 w 1794753"/>
              <a:gd name="connsiteY13" fmla="*/ 2893980 h 3263631"/>
              <a:gd name="connsiteX14" fmla="*/ 1035996 w 1794753"/>
              <a:gd name="connsiteY14" fmla="*/ 3039894 h 3263631"/>
              <a:gd name="connsiteX15" fmla="*/ 1016540 w 1794753"/>
              <a:gd name="connsiteY15" fmla="*/ 3263631 h 3263631"/>
              <a:gd name="connsiteX16" fmla="*/ 1211093 w 1794753"/>
              <a:gd name="connsiteY16" fmla="*/ 3234447 h 3263631"/>
              <a:gd name="connsiteX17" fmla="*/ 1245141 w 1794753"/>
              <a:gd name="connsiteY17" fmla="*/ 2898843 h 3263631"/>
              <a:gd name="connsiteX18" fmla="*/ 1215957 w 1794753"/>
              <a:gd name="connsiteY18" fmla="*/ 2752928 h 3263631"/>
              <a:gd name="connsiteX19" fmla="*/ 1327825 w 1794753"/>
              <a:gd name="connsiteY19" fmla="*/ 2597286 h 3263631"/>
              <a:gd name="connsiteX20" fmla="*/ 1342416 w 1794753"/>
              <a:gd name="connsiteY20" fmla="*/ 2047672 h 3263631"/>
              <a:gd name="connsiteX21" fmla="*/ 1794753 w 1794753"/>
              <a:gd name="connsiteY21" fmla="*/ 860898 h 3263631"/>
              <a:gd name="connsiteX22" fmla="*/ 1556425 w 1794753"/>
              <a:gd name="connsiteY22" fmla="*/ 530158 h 3263631"/>
              <a:gd name="connsiteX23" fmla="*/ 1371600 w 1794753"/>
              <a:gd name="connsiteY23" fmla="*/ 311286 h 3263631"/>
              <a:gd name="connsiteX24" fmla="*/ 1045723 w 1794753"/>
              <a:gd name="connsiteY24" fmla="*/ 121596 h 3263631"/>
              <a:gd name="connsiteX25" fmla="*/ 778213 w 1794753"/>
              <a:gd name="connsiteY25" fmla="*/ 14592 h 3263631"/>
              <a:gd name="connsiteX26" fmla="*/ 476655 w 1794753"/>
              <a:gd name="connsiteY26" fmla="*/ 4864 h 3263631"/>
              <a:gd name="connsiteX27" fmla="*/ 189689 w 1794753"/>
              <a:gd name="connsiteY27" fmla="*/ 0 h 3263631"/>
              <a:gd name="connsiteX28" fmla="*/ 107004 w 1794753"/>
              <a:gd name="connsiteY28" fmla="*/ 29183 h 3263631"/>
              <a:gd name="connsiteX0" fmla="*/ 107004 w 1794753"/>
              <a:gd name="connsiteY0" fmla="*/ 29183 h 3263631"/>
              <a:gd name="connsiteX1" fmla="*/ 0 w 1794753"/>
              <a:gd name="connsiteY1" fmla="*/ 262647 h 3263631"/>
              <a:gd name="connsiteX2" fmla="*/ 0 w 1794753"/>
              <a:gd name="connsiteY2" fmla="*/ 428017 h 3263631"/>
              <a:gd name="connsiteX3" fmla="*/ 77821 w 1794753"/>
              <a:gd name="connsiteY3" fmla="*/ 642026 h 3263631"/>
              <a:gd name="connsiteX4" fmla="*/ 437744 w 1794753"/>
              <a:gd name="connsiteY4" fmla="*/ 656617 h 3263631"/>
              <a:gd name="connsiteX5" fmla="*/ 685800 w 1794753"/>
              <a:gd name="connsiteY5" fmla="*/ 530158 h 3263631"/>
              <a:gd name="connsiteX6" fmla="*/ 924127 w 1794753"/>
              <a:gd name="connsiteY6" fmla="*/ 515566 h 3263631"/>
              <a:gd name="connsiteX7" fmla="*/ 1084634 w 1794753"/>
              <a:gd name="connsiteY7" fmla="*/ 384243 h 3263631"/>
              <a:gd name="connsiteX8" fmla="*/ 1391055 w 1794753"/>
              <a:gd name="connsiteY8" fmla="*/ 569069 h 3263631"/>
              <a:gd name="connsiteX9" fmla="*/ 1502923 w 1794753"/>
              <a:gd name="connsiteY9" fmla="*/ 899809 h 3263631"/>
              <a:gd name="connsiteX10" fmla="*/ 1250004 w 1794753"/>
              <a:gd name="connsiteY10" fmla="*/ 1979579 h 3263631"/>
              <a:gd name="connsiteX11" fmla="*/ 1021403 w 1794753"/>
              <a:gd name="connsiteY11" fmla="*/ 2135222 h 3263631"/>
              <a:gd name="connsiteX12" fmla="*/ 1050588 w 1794753"/>
              <a:gd name="connsiteY12" fmla="*/ 2597286 h 3263631"/>
              <a:gd name="connsiteX13" fmla="*/ 1133272 w 1794753"/>
              <a:gd name="connsiteY13" fmla="*/ 2893980 h 3263631"/>
              <a:gd name="connsiteX14" fmla="*/ 1035996 w 1794753"/>
              <a:gd name="connsiteY14" fmla="*/ 3039894 h 3263631"/>
              <a:gd name="connsiteX15" fmla="*/ 1016540 w 1794753"/>
              <a:gd name="connsiteY15" fmla="*/ 3263631 h 3263631"/>
              <a:gd name="connsiteX16" fmla="*/ 1211093 w 1794753"/>
              <a:gd name="connsiteY16" fmla="*/ 3234447 h 3263631"/>
              <a:gd name="connsiteX17" fmla="*/ 1245141 w 1794753"/>
              <a:gd name="connsiteY17" fmla="*/ 2898843 h 3263631"/>
              <a:gd name="connsiteX18" fmla="*/ 1215957 w 1794753"/>
              <a:gd name="connsiteY18" fmla="*/ 2752928 h 3263631"/>
              <a:gd name="connsiteX19" fmla="*/ 1327825 w 1794753"/>
              <a:gd name="connsiteY19" fmla="*/ 2597286 h 3263631"/>
              <a:gd name="connsiteX20" fmla="*/ 1342416 w 1794753"/>
              <a:gd name="connsiteY20" fmla="*/ 2047672 h 3263631"/>
              <a:gd name="connsiteX21" fmla="*/ 1794753 w 1794753"/>
              <a:gd name="connsiteY21" fmla="*/ 860898 h 3263631"/>
              <a:gd name="connsiteX22" fmla="*/ 1556425 w 1794753"/>
              <a:gd name="connsiteY22" fmla="*/ 530158 h 3263631"/>
              <a:gd name="connsiteX23" fmla="*/ 1371600 w 1794753"/>
              <a:gd name="connsiteY23" fmla="*/ 311286 h 3263631"/>
              <a:gd name="connsiteX24" fmla="*/ 1045723 w 1794753"/>
              <a:gd name="connsiteY24" fmla="*/ 121596 h 3263631"/>
              <a:gd name="connsiteX25" fmla="*/ 778213 w 1794753"/>
              <a:gd name="connsiteY25" fmla="*/ 14592 h 3263631"/>
              <a:gd name="connsiteX26" fmla="*/ 476655 w 1794753"/>
              <a:gd name="connsiteY26" fmla="*/ 4864 h 3263631"/>
              <a:gd name="connsiteX27" fmla="*/ 189689 w 1794753"/>
              <a:gd name="connsiteY27" fmla="*/ 0 h 3263631"/>
              <a:gd name="connsiteX28" fmla="*/ 107004 w 1794753"/>
              <a:gd name="connsiteY28" fmla="*/ 29183 h 3263631"/>
              <a:gd name="connsiteX0" fmla="*/ 107004 w 1794753"/>
              <a:gd name="connsiteY0" fmla="*/ 29183 h 3263631"/>
              <a:gd name="connsiteX1" fmla="*/ 0 w 1794753"/>
              <a:gd name="connsiteY1" fmla="*/ 262647 h 3263631"/>
              <a:gd name="connsiteX2" fmla="*/ 0 w 1794753"/>
              <a:gd name="connsiteY2" fmla="*/ 428017 h 3263631"/>
              <a:gd name="connsiteX3" fmla="*/ 77821 w 1794753"/>
              <a:gd name="connsiteY3" fmla="*/ 642026 h 3263631"/>
              <a:gd name="connsiteX4" fmla="*/ 437744 w 1794753"/>
              <a:gd name="connsiteY4" fmla="*/ 656617 h 3263631"/>
              <a:gd name="connsiteX5" fmla="*/ 685800 w 1794753"/>
              <a:gd name="connsiteY5" fmla="*/ 530158 h 3263631"/>
              <a:gd name="connsiteX6" fmla="*/ 924127 w 1794753"/>
              <a:gd name="connsiteY6" fmla="*/ 515566 h 3263631"/>
              <a:gd name="connsiteX7" fmla="*/ 1084634 w 1794753"/>
              <a:gd name="connsiteY7" fmla="*/ 384243 h 3263631"/>
              <a:gd name="connsiteX8" fmla="*/ 1245140 w 1794753"/>
              <a:gd name="connsiteY8" fmla="*/ 496112 h 3263631"/>
              <a:gd name="connsiteX9" fmla="*/ 1502923 w 1794753"/>
              <a:gd name="connsiteY9" fmla="*/ 899809 h 3263631"/>
              <a:gd name="connsiteX10" fmla="*/ 1250004 w 1794753"/>
              <a:gd name="connsiteY10" fmla="*/ 1979579 h 3263631"/>
              <a:gd name="connsiteX11" fmla="*/ 1021403 w 1794753"/>
              <a:gd name="connsiteY11" fmla="*/ 2135222 h 3263631"/>
              <a:gd name="connsiteX12" fmla="*/ 1050588 w 1794753"/>
              <a:gd name="connsiteY12" fmla="*/ 2597286 h 3263631"/>
              <a:gd name="connsiteX13" fmla="*/ 1133272 w 1794753"/>
              <a:gd name="connsiteY13" fmla="*/ 2893980 h 3263631"/>
              <a:gd name="connsiteX14" fmla="*/ 1035996 w 1794753"/>
              <a:gd name="connsiteY14" fmla="*/ 3039894 h 3263631"/>
              <a:gd name="connsiteX15" fmla="*/ 1016540 w 1794753"/>
              <a:gd name="connsiteY15" fmla="*/ 3263631 h 3263631"/>
              <a:gd name="connsiteX16" fmla="*/ 1211093 w 1794753"/>
              <a:gd name="connsiteY16" fmla="*/ 3234447 h 3263631"/>
              <a:gd name="connsiteX17" fmla="*/ 1245141 w 1794753"/>
              <a:gd name="connsiteY17" fmla="*/ 2898843 h 3263631"/>
              <a:gd name="connsiteX18" fmla="*/ 1215957 w 1794753"/>
              <a:gd name="connsiteY18" fmla="*/ 2752928 h 3263631"/>
              <a:gd name="connsiteX19" fmla="*/ 1327825 w 1794753"/>
              <a:gd name="connsiteY19" fmla="*/ 2597286 h 3263631"/>
              <a:gd name="connsiteX20" fmla="*/ 1342416 w 1794753"/>
              <a:gd name="connsiteY20" fmla="*/ 2047672 h 3263631"/>
              <a:gd name="connsiteX21" fmla="*/ 1794753 w 1794753"/>
              <a:gd name="connsiteY21" fmla="*/ 860898 h 3263631"/>
              <a:gd name="connsiteX22" fmla="*/ 1556425 w 1794753"/>
              <a:gd name="connsiteY22" fmla="*/ 530158 h 3263631"/>
              <a:gd name="connsiteX23" fmla="*/ 1371600 w 1794753"/>
              <a:gd name="connsiteY23" fmla="*/ 311286 h 3263631"/>
              <a:gd name="connsiteX24" fmla="*/ 1045723 w 1794753"/>
              <a:gd name="connsiteY24" fmla="*/ 121596 h 3263631"/>
              <a:gd name="connsiteX25" fmla="*/ 778213 w 1794753"/>
              <a:gd name="connsiteY25" fmla="*/ 14592 h 3263631"/>
              <a:gd name="connsiteX26" fmla="*/ 476655 w 1794753"/>
              <a:gd name="connsiteY26" fmla="*/ 4864 h 3263631"/>
              <a:gd name="connsiteX27" fmla="*/ 189689 w 1794753"/>
              <a:gd name="connsiteY27" fmla="*/ 0 h 3263631"/>
              <a:gd name="connsiteX28" fmla="*/ 107004 w 1794753"/>
              <a:gd name="connsiteY28" fmla="*/ 29183 h 3263631"/>
              <a:gd name="connsiteX0" fmla="*/ 107004 w 1794753"/>
              <a:gd name="connsiteY0" fmla="*/ 29183 h 3263631"/>
              <a:gd name="connsiteX1" fmla="*/ 0 w 1794753"/>
              <a:gd name="connsiteY1" fmla="*/ 262647 h 3263631"/>
              <a:gd name="connsiteX2" fmla="*/ 0 w 1794753"/>
              <a:gd name="connsiteY2" fmla="*/ 428017 h 3263631"/>
              <a:gd name="connsiteX3" fmla="*/ 77821 w 1794753"/>
              <a:gd name="connsiteY3" fmla="*/ 642026 h 3263631"/>
              <a:gd name="connsiteX4" fmla="*/ 437744 w 1794753"/>
              <a:gd name="connsiteY4" fmla="*/ 656617 h 3263631"/>
              <a:gd name="connsiteX5" fmla="*/ 685800 w 1794753"/>
              <a:gd name="connsiteY5" fmla="*/ 530158 h 3263631"/>
              <a:gd name="connsiteX6" fmla="*/ 924127 w 1794753"/>
              <a:gd name="connsiteY6" fmla="*/ 515566 h 3263631"/>
              <a:gd name="connsiteX7" fmla="*/ 1084634 w 1794753"/>
              <a:gd name="connsiteY7" fmla="*/ 384243 h 3263631"/>
              <a:gd name="connsiteX8" fmla="*/ 1245140 w 1794753"/>
              <a:gd name="connsiteY8" fmla="*/ 496112 h 3263631"/>
              <a:gd name="connsiteX9" fmla="*/ 1405647 w 1794753"/>
              <a:gd name="connsiteY9" fmla="*/ 1420239 h 3263631"/>
              <a:gd name="connsiteX10" fmla="*/ 1250004 w 1794753"/>
              <a:gd name="connsiteY10" fmla="*/ 1979579 h 3263631"/>
              <a:gd name="connsiteX11" fmla="*/ 1021403 w 1794753"/>
              <a:gd name="connsiteY11" fmla="*/ 2135222 h 3263631"/>
              <a:gd name="connsiteX12" fmla="*/ 1050588 w 1794753"/>
              <a:gd name="connsiteY12" fmla="*/ 2597286 h 3263631"/>
              <a:gd name="connsiteX13" fmla="*/ 1133272 w 1794753"/>
              <a:gd name="connsiteY13" fmla="*/ 2893980 h 3263631"/>
              <a:gd name="connsiteX14" fmla="*/ 1035996 w 1794753"/>
              <a:gd name="connsiteY14" fmla="*/ 3039894 h 3263631"/>
              <a:gd name="connsiteX15" fmla="*/ 1016540 w 1794753"/>
              <a:gd name="connsiteY15" fmla="*/ 3263631 h 3263631"/>
              <a:gd name="connsiteX16" fmla="*/ 1211093 w 1794753"/>
              <a:gd name="connsiteY16" fmla="*/ 3234447 h 3263631"/>
              <a:gd name="connsiteX17" fmla="*/ 1245141 w 1794753"/>
              <a:gd name="connsiteY17" fmla="*/ 2898843 h 3263631"/>
              <a:gd name="connsiteX18" fmla="*/ 1215957 w 1794753"/>
              <a:gd name="connsiteY18" fmla="*/ 2752928 h 3263631"/>
              <a:gd name="connsiteX19" fmla="*/ 1327825 w 1794753"/>
              <a:gd name="connsiteY19" fmla="*/ 2597286 h 3263631"/>
              <a:gd name="connsiteX20" fmla="*/ 1342416 w 1794753"/>
              <a:gd name="connsiteY20" fmla="*/ 2047672 h 3263631"/>
              <a:gd name="connsiteX21" fmla="*/ 1794753 w 1794753"/>
              <a:gd name="connsiteY21" fmla="*/ 860898 h 3263631"/>
              <a:gd name="connsiteX22" fmla="*/ 1556425 w 1794753"/>
              <a:gd name="connsiteY22" fmla="*/ 530158 h 3263631"/>
              <a:gd name="connsiteX23" fmla="*/ 1371600 w 1794753"/>
              <a:gd name="connsiteY23" fmla="*/ 311286 h 3263631"/>
              <a:gd name="connsiteX24" fmla="*/ 1045723 w 1794753"/>
              <a:gd name="connsiteY24" fmla="*/ 121596 h 3263631"/>
              <a:gd name="connsiteX25" fmla="*/ 778213 w 1794753"/>
              <a:gd name="connsiteY25" fmla="*/ 14592 h 3263631"/>
              <a:gd name="connsiteX26" fmla="*/ 476655 w 1794753"/>
              <a:gd name="connsiteY26" fmla="*/ 4864 h 3263631"/>
              <a:gd name="connsiteX27" fmla="*/ 189689 w 1794753"/>
              <a:gd name="connsiteY27" fmla="*/ 0 h 3263631"/>
              <a:gd name="connsiteX28" fmla="*/ 107004 w 1794753"/>
              <a:gd name="connsiteY28" fmla="*/ 29183 h 3263631"/>
              <a:gd name="connsiteX0" fmla="*/ 107004 w 1556425"/>
              <a:gd name="connsiteY0" fmla="*/ 29183 h 3263631"/>
              <a:gd name="connsiteX1" fmla="*/ 0 w 1556425"/>
              <a:gd name="connsiteY1" fmla="*/ 262647 h 3263631"/>
              <a:gd name="connsiteX2" fmla="*/ 0 w 1556425"/>
              <a:gd name="connsiteY2" fmla="*/ 428017 h 3263631"/>
              <a:gd name="connsiteX3" fmla="*/ 77821 w 1556425"/>
              <a:gd name="connsiteY3" fmla="*/ 642026 h 3263631"/>
              <a:gd name="connsiteX4" fmla="*/ 437744 w 1556425"/>
              <a:gd name="connsiteY4" fmla="*/ 656617 h 3263631"/>
              <a:gd name="connsiteX5" fmla="*/ 685800 w 1556425"/>
              <a:gd name="connsiteY5" fmla="*/ 530158 h 3263631"/>
              <a:gd name="connsiteX6" fmla="*/ 924127 w 1556425"/>
              <a:gd name="connsiteY6" fmla="*/ 515566 h 3263631"/>
              <a:gd name="connsiteX7" fmla="*/ 1084634 w 1556425"/>
              <a:gd name="connsiteY7" fmla="*/ 384243 h 3263631"/>
              <a:gd name="connsiteX8" fmla="*/ 1245140 w 1556425"/>
              <a:gd name="connsiteY8" fmla="*/ 496112 h 3263631"/>
              <a:gd name="connsiteX9" fmla="*/ 1405647 w 1556425"/>
              <a:gd name="connsiteY9" fmla="*/ 1420239 h 3263631"/>
              <a:gd name="connsiteX10" fmla="*/ 1250004 w 1556425"/>
              <a:gd name="connsiteY10" fmla="*/ 1979579 h 3263631"/>
              <a:gd name="connsiteX11" fmla="*/ 1021403 w 1556425"/>
              <a:gd name="connsiteY11" fmla="*/ 2135222 h 3263631"/>
              <a:gd name="connsiteX12" fmla="*/ 1050588 w 1556425"/>
              <a:gd name="connsiteY12" fmla="*/ 2597286 h 3263631"/>
              <a:gd name="connsiteX13" fmla="*/ 1133272 w 1556425"/>
              <a:gd name="connsiteY13" fmla="*/ 2893980 h 3263631"/>
              <a:gd name="connsiteX14" fmla="*/ 1035996 w 1556425"/>
              <a:gd name="connsiteY14" fmla="*/ 3039894 h 3263631"/>
              <a:gd name="connsiteX15" fmla="*/ 1016540 w 1556425"/>
              <a:gd name="connsiteY15" fmla="*/ 3263631 h 3263631"/>
              <a:gd name="connsiteX16" fmla="*/ 1211093 w 1556425"/>
              <a:gd name="connsiteY16" fmla="*/ 3234447 h 3263631"/>
              <a:gd name="connsiteX17" fmla="*/ 1245141 w 1556425"/>
              <a:gd name="connsiteY17" fmla="*/ 2898843 h 3263631"/>
              <a:gd name="connsiteX18" fmla="*/ 1215957 w 1556425"/>
              <a:gd name="connsiteY18" fmla="*/ 2752928 h 3263631"/>
              <a:gd name="connsiteX19" fmla="*/ 1327825 w 1556425"/>
              <a:gd name="connsiteY19" fmla="*/ 2597286 h 3263631"/>
              <a:gd name="connsiteX20" fmla="*/ 1342416 w 1556425"/>
              <a:gd name="connsiteY20" fmla="*/ 2047672 h 3263631"/>
              <a:gd name="connsiteX21" fmla="*/ 1536970 w 1556425"/>
              <a:gd name="connsiteY21" fmla="*/ 1415374 h 3263631"/>
              <a:gd name="connsiteX22" fmla="*/ 1556425 w 1556425"/>
              <a:gd name="connsiteY22" fmla="*/ 530158 h 3263631"/>
              <a:gd name="connsiteX23" fmla="*/ 1371600 w 1556425"/>
              <a:gd name="connsiteY23" fmla="*/ 311286 h 3263631"/>
              <a:gd name="connsiteX24" fmla="*/ 1045723 w 1556425"/>
              <a:gd name="connsiteY24" fmla="*/ 121596 h 3263631"/>
              <a:gd name="connsiteX25" fmla="*/ 778213 w 1556425"/>
              <a:gd name="connsiteY25" fmla="*/ 14592 h 3263631"/>
              <a:gd name="connsiteX26" fmla="*/ 476655 w 1556425"/>
              <a:gd name="connsiteY26" fmla="*/ 4864 h 3263631"/>
              <a:gd name="connsiteX27" fmla="*/ 189689 w 1556425"/>
              <a:gd name="connsiteY27" fmla="*/ 0 h 3263631"/>
              <a:gd name="connsiteX28" fmla="*/ 107004 w 1556425"/>
              <a:gd name="connsiteY28" fmla="*/ 29183 h 3263631"/>
              <a:gd name="connsiteX0" fmla="*/ 107004 w 1536970"/>
              <a:gd name="connsiteY0" fmla="*/ 29183 h 3263631"/>
              <a:gd name="connsiteX1" fmla="*/ 0 w 1536970"/>
              <a:gd name="connsiteY1" fmla="*/ 262647 h 3263631"/>
              <a:gd name="connsiteX2" fmla="*/ 0 w 1536970"/>
              <a:gd name="connsiteY2" fmla="*/ 428017 h 3263631"/>
              <a:gd name="connsiteX3" fmla="*/ 77821 w 1536970"/>
              <a:gd name="connsiteY3" fmla="*/ 642026 h 3263631"/>
              <a:gd name="connsiteX4" fmla="*/ 437744 w 1536970"/>
              <a:gd name="connsiteY4" fmla="*/ 656617 h 3263631"/>
              <a:gd name="connsiteX5" fmla="*/ 685800 w 1536970"/>
              <a:gd name="connsiteY5" fmla="*/ 530158 h 3263631"/>
              <a:gd name="connsiteX6" fmla="*/ 924127 w 1536970"/>
              <a:gd name="connsiteY6" fmla="*/ 515566 h 3263631"/>
              <a:gd name="connsiteX7" fmla="*/ 1084634 w 1536970"/>
              <a:gd name="connsiteY7" fmla="*/ 384243 h 3263631"/>
              <a:gd name="connsiteX8" fmla="*/ 1245140 w 1536970"/>
              <a:gd name="connsiteY8" fmla="*/ 496112 h 3263631"/>
              <a:gd name="connsiteX9" fmla="*/ 1405647 w 1536970"/>
              <a:gd name="connsiteY9" fmla="*/ 1420239 h 3263631"/>
              <a:gd name="connsiteX10" fmla="*/ 1250004 w 1536970"/>
              <a:gd name="connsiteY10" fmla="*/ 1979579 h 3263631"/>
              <a:gd name="connsiteX11" fmla="*/ 1021403 w 1536970"/>
              <a:gd name="connsiteY11" fmla="*/ 2135222 h 3263631"/>
              <a:gd name="connsiteX12" fmla="*/ 1050588 w 1536970"/>
              <a:gd name="connsiteY12" fmla="*/ 2597286 h 3263631"/>
              <a:gd name="connsiteX13" fmla="*/ 1133272 w 1536970"/>
              <a:gd name="connsiteY13" fmla="*/ 2893980 h 3263631"/>
              <a:gd name="connsiteX14" fmla="*/ 1035996 w 1536970"/>
              <a:gd name="connsiteY14" fmla="*/ 3039894 h 3263631"/>
              <a:gd name="connsiteX15" fmla="*/ 1016540 w 1536970"/>
              <a:gd name="connsiteY15" fmla="*/ 3263631 h 3263631"/>
              <a:gd name="connsiteX16" fmla="*/ 1211093 w 1536970"/>
              <a:gd name="connsiteY16" fmla="*/ 3234447 h 3263631"/>
              <a:gd name="connsiteX17" fmla="*/ 1245141 w 1536970"/>
              <a:gd name="connsiteY17" fmla="*/ 2898843 h 3263631"/>
              <a:gd name="connsiteX18" fmla="*/ 1215957 w 1536970"/>
              <a:gd name="connsiteY18" fmla="*/ 2752928 h 3263631"/>
              <a:gd name="connsiteX19" fmla="*/ 1327825 w 1536970"/>
              <a:gd name="connsiteY19" fmla="*/ 2597286 h 3263631"/>
              <a:gd name="connsiteX20" fmla="*/ 1342416 w 1536970"/>
              <a:gd name="connsiteY20" fmla="*/ 2047672 h 3263631"/>
              <a:gd name="connsiteX21" fmla="*/ 1536970 w 1536970"/>
              <a:gd name="connsiteY21" fmla="*/ 1415374 h 3263631"/>
              <a:gd name="connsiteX22" fmla="*/ 1425101 w 1536970"/>
              <a:gd name="connsiteY22" fmla="*/ 530158 h 3263631"/>
              <a:gd name="connsiteX23" fmla="*/ 1371600 w 1536970"/>
              <a:gd name="connsiteY23" fmla="*/ 311286 h 3263631"/>
              <a:gd name="connsiteX24" fmla="*/ 1045723 w 1536970"/>
              <a:gd name="connsiteY24" fmla="*/ 121596 h 3263631"/>
              <a:gd name="connsiteX25" fmla="*/ 778213 w 1536970"/>
              <a:gd name="connsiteY25" fmla="*/ 14592 h 3263631"/>
              <a:gd name="connsiteX26" fmla="*/ 476655 w 1536970"/>
              <a:gd name="connsiteY26" fmla="*/ 4864 h 3263631"/>
              <a:gd name="connsiteX27" fmla="*/ 189689 w 1536970"/>
              <a:gd name="connsiteY27" fmla="*/ 0 h 3263631"/>
              <a:gd name="connsiteX28" fmla="*/ 107004 w 1536970"/>
              <a:gd name="connsiteY28" fmla="*/ 29183 h 3263631"/>
              <a:gd name="connsiteX0" fmla="*/ 107004 w 1536970"/>
              <a:gd name="connsiteY0" fmla="*/ 29183 h 3263631"/>
              <a:gd name="connsiteX1" fmla="*/ 0 w 1536970"/>
              <a:gd name="connsiteY1" fmla="*/ 262647 h 3263631"/>
              <a:gd name="connsiteX2" fmla="*/ 0 w 1536970"/>
              <a:gd name="connsiteY2" fmla="*/ 428017 h 3263631"/>
              <a:gd name="connsiteX3" fmla="*/ 77821 w 1536970"/>
              <a:gd name="connsiteY3" fmla="*/ 642026 h 3263631"/>
              <a:gd name="connsiteX4" fmla="*/ 437744 w 1536970"/>
              <a:gd name="connsiteY4" fmla="*/ 656617 h 3263631"/>
              <a:gd name="connsiteX5" fmla="*/ 685800 w 1536970"/>
              <a:gd name="connsiteY5" fmla="*/ 530158 h 3263631"/>
              <a:gd name="connsiteX6" fmla="*/ 924127 w 1536970"/>
              <a:gd name="connsiteY6" fmla="*/ 515566 h 3263631"/>
              <a:gd name="connsiteX7" fmla="*/ 1084634 w 1536970"/>
              <a:gd name="connsiteY7" fmla="*/ 384243 h 3263631"/>
              <a:gd name="connsiteX8" fmla="*/ 1245140 w 1536970"/>
              <a:gd name="connsiteY8" fmla="*/ 496112 h 3263631"/>
              <a:gd name="connsiteX9" fmla="*/ 1405647 w 1536970"/>
              <a:gd name="connsiteY9" fmla="*/ 1420239 h 3263631"/>
              <a:gd name="connsiteX10" fmla="*/ 1250004 w 1536970"/>
              <a:gd name="connsiteY10" fmla="*/ 1979579 h 3263631"/>
              <a:gd name="connsiteX11" fmla="*/ 1021403 w 1536970"/>
              <a:gd name="connsiteY11" fmla="*/ 2135222 h 3263631"/>
              <a:gd name="connsiteX12" fmla="*/ 1050588 w 1536970"/>
              <a:gd name="connsiteY12" fmla="*/ 2597286 h 3263631"/>
              <a:gd name="connsiteX13" fmla="*/ 1133272 w 1536970"/>
              <a:gd name="connsiteY13" fmla="*/ 2893980 h 3263631"/>
              <a:gd name="connsiteX14" fmla="*/ 1035996 w 1536970"/>
              <a:gd name="connsiteY14" fmla="*/ 3039894 h 3263631"/>
              <a:gd name="connsiteX15" fmla="*/ 1016540 w 1536970"/>
              <a:gd name="connsiteY15" fmla="*/ 3263631 h 3263631"/>
              <a:gd name="connsiteX16" fmla="*/ 1211093 w 1536970"/>
              <a:gd name="connsiteY16" fmla="*/ 3234447 h 3263631"/>
              <a:gd name="connsiteX17" fmla="*/ 1245141 w 1536970"/>
              <a:gd name="connsiteY17" fmla="*/ 2898843 h 3263631"/>
              <a:gd name="connsiteX18" fmla="*/ 1215957 w 1536970"/>
              <a:gd name="connsiteY18" fmla="*/ 2752928 h 3263631"/>
              <a:gd name="connsiteX19" fmla="*/ 1327825 w 1536970"/>
              <a:gd name="connsiteY19" fmla="*/ 2597286 h 3263631"/>
              <a:gd name="connsiteX20" fmla="*/ 1342416 w 1536970"/>
              <a:gd name="connsiteY20" fmla="*/ 2047672 h 3263631"/>
              <a:gd name="connsiteX21" fmla="*/ 1536970 w 1536970"/>
              <a:gd name="connsiteY21" fmla="*/ 1415374 h 3263631"/>
              <a:gd name="connsiteX22" fmla="*/ 1425101 w 1536970"/>
              <a:gd name="connsiteY22" fmla="*/ 530158 h 3263631"/>
              <a:gd name="connsiteX23" fmla="*/ 1230549 w 1536970"/>
              <a:gd name="connsiteY23" fmla="*/ 282103 h 3263631"/>
              <a:gd name="connsiteX24" fmla="*/ 1045723 w 1536970"/>
              <a:gd name="connsiteY24" fmla="*/ 121596 h 3263631"/>
              <a:gd name="connsiteX25" fmla="*/ 778213 w 1536970"/>
              <a:gd name="connsiteY25" fmla="*/ 14592 h 3263631"/>
              <a:gd name="connsiteX26" fmla="*/ 476655 w 1536970"/>
              <a:gd name="connsiteY26" fmla="*/ 4864 h 3263631"/>
              <a:gd name="connsiteX27" fmla="*/ 189689 w 1536970"/>
              <a:gd name="connsiteY27" fmla="*/ 0 h 3263631"/>
              <a:gd name="connsiteX28" fmla="*/ 107004 w 1536970"/>
              <a:gd name="connsiteY28" fmla="*/ 29183 h 3263631"/>
              <a:gd name="connsiteX0" fmla="*/ 107004 w 1536970"/>
              <a:gd name="connsiteY0" fmla="*/ 29183 h 3263631"/>
              <a:gd name="connsiteX1" fmla="*/ 0 w 1536970"/>
              <a:gd name="connsiteY1" fmla="*/ 262647 h 3263631"/>
              <a:gd name="connsiteX2" fmla="*/ 0 w 1536970"/>
              <a:gd name="connsiteY2" fmla="*/ 428017 h 3263631"/>
              <a:gd name="connsiteX3" fmla="*/ 77821 w 1536970"/>
              <a:gd name="connsiteY3" fmla="*/ 642026 h 3263631"/>
              <a:gd name="connsiteX4" fmla="*/ 437744 w 1536970"/>
              <a:gd name="connsiteY4" fmla="*/ 656617 h 3263631"/>
              <a:gd name="connsiteX5" fmla="*/ 685800 w 1536970"/>
              <a:gd name="connsiteY5" fmla="*/ 530158 h 3263631"/>
              <a:gd name="connsiteX6" fmla="*/ 924127 w 1536970"/>
              <a:gd name="connsiteY6" fmla="*/ 515566 h 3263631"/>
              <a:gd name="connsiteX7" fmla="*/ 1084634 w 1536970"/>
              <a:gd name="connsiteY7" fmla="*/ 384243 h 3263631"/>
              <a:gd name="connsiteX8" fmla="*/ 1245140 w 1536970"/>
              <a:gd name="connsiteY8" fmla="*/ 496112 h 3263631"/>
              <a:gd name="connsiteX9" fmla="*/ 1405647 w 1536970"/>
              <a:gd name="connsiteY9" fmla="*/ 1420239 h 3263631"/>
              <a:gd name="connsiteX10" fmla="*/ 1250004 w 1536970"/>
              <a:gd name="connsiteY10" fmla="*/ 1979579 h 3263631"/>
              <a:gd name="connsiteX11" fmla="*/ 1021403 w 1536970"/>
              <a:gd name="connsiteY11" fmla="*/ 2135222 h 3263631"/>
              <a:gd name="connsiteX12" fmla="*/ 1050588 w 1536970"/>
              <a:gd name="connsiteY12" fmla="*/ 2597286 h 3263631"/>
              <a:gd name="connsiteX13" fmla="*/ 1133272 w 1536970"/>
              <a:gd name="connsiteY13" fmla="*/ 2893980 h 3263631"/>
              <a:gd name="connsiteX14" fmla="*/ 1035996 w 1536970"/>
              <a:gd name="connsiteY14" fmla="*/ 3039894 h 3263631"/>
              <a:gd name="connsiteX15" fmla="*/ 1016540 w 1536970"/>
              <a:gd name="connsiteY15" fmla="*/ 3263631 h 3263631"/>
              <a:gd name="connsiteX16" fmla="*/ 1211093 w 1536970"/>
              <a:gd name="connsiteY16" fmla="*/ 3234447 h 3263631"/>
              <a:gd name="connsiteX17" fmla="*/ 1245141 w 1536970"/>
              <a:gd name="connsiteY17" fmla="*/ 2898843 h 3263631"/>
              <a:gd name="connsiteX18" fmla="*/ 1215957 w 1536970"/>
              <a:gd name="connsiteY18" fmla="*/ 2752928 h 3263631"/>
              <a:gd name="connsiteX19" fmla="*/ 1327825 w 1536970"/>
              <a:gd name="connsiteY19" fmla="*/ 2597286 h 3263631"/>
              <a:gd name="connsiteX20" fmla="*/ 1342416 w 1536970"/>
              <a:gd name="connsiteY20" fmla="*/ 2047672 h 3263631"/>
              <a:gd name="connsiteX21" fmla="*/ 1536970 w 1536970"/>
              <a:gd name="connsiteY21" fmla="*/ 1415374 h 3263631"/>
              <a:gd name="connsiteX22" fmla="*/ 1425101 w 1536970"/>
              <a:gd name="connsiteY22" fmla="*/ 530158 h 3263631"/>
              <a:gd name="connsiteX23" fmla="*/ 1230549 w 1536970"/>
              <a:gd name="connsiteY23" fmla="*/ 282103 h 3263631"/>
              <a:gd name="connsiteX24" fmla="*/ 948446 w 1536970"/>
              <a:gd name="connsiteY24" fmla="*/ 233464 h 3263631"/>
              <a:gd name="connsiteX25" fmla="*/ 778213 w 1536970"/>
              <a:gd name="connsiteY25" fmla="*/ 14592 h 3263631"/>
              <a:gd name="connsiteX26" fmla="*/ 476655 w 1536970"/>
              <a:gd name="connsiteY26" fmla="*/ 4864 h 3263631"/>
              <a:gd name="connsiteX27" fmla="*/ 189689 w 1536970"/>
              <a:gd name="connsiteY27" fmla="*/ 0 h 3263631"/>
              <a:gd name="connsiteX28" fmla="*/ 107004 w 1536970"/>
              <a:gd name="connsiteY28" fmla="*/ 29183 h 3263631"/>
              <a:gd name="connsiteX0" fmla="*/ 107004 w 1536970"/>
              <a:gd name="connsiteY0" fmla="*/ 29183 h 3263631"/>
              <a:gd name="connsiteX1" fmla="*/ 0 w 1536970"/>
              <a:gd name="connsiteY1" fmla="*/ 262647 h 3263631"/>
              <a:gd name="connsiteX2" fmla="*/ 0 w 1536970"/>
              <a:gd name="connsiteY2" fmla="*/ 428017 h 3263631"/>
              <a:gd name="connsiteX3" fmla="*/ 77821 w 1536970"/>
              <a:gd name="connsiteY3" fmla="*/ 642026 h 3263631"/>
              <a:gd name="connsiteX4" fmla="*/ 437744 w 1536970"/>
              <a:gd name="connsiteY4" fmla="*/ 656617 h 3263631"/>
              <a:gd name="connsiteX5" fmla="*/ 685800 w 1536970"/>
              <a:gd name="connsiteY5" fmla="*/ 530158 h 3263631"/>
              <a:gd name="connsiteX6" fmla="*/ 924127 w 1536970"/>
              <a:gd name="connsiteY6" fmla="*/ 515566 h 3263631"/>
              <a:gd name="connsiteX7" fmla="*/ 1084634 w 1536970"/>
              <a:gd name="connsiteY7" fmla="*/ 384243 h 3263631"/>
              <a:gd name="connsiteX8" fmla="*/ 1245140 w 1536970"/>
              <a:gd name="connsiteY8" fmla="*/ 496112 h 3263631"/>
              <a:gd name="connsiteX9" fmla="*/ 1405647 w 1536970"/>
              <a:gd name="connsiteY9" fmla="*/ 1420239 h 3263631"/>
              <a:gd name="connsiteX10" fmla="*/ 1250004 w 1536970"/>
              <a:gd name="connsiteY10" fmla="*/ 1979579 h 3263631"/>
              <a:gd name="connsiteX11" fmla="*/ 1021403 w 1536970"/>
              <a:gd name="connsiteY11" fmla="*/ 2135222 h 3263631"/>
              <a:gd name="connsiteX12" fmla="*/ 1050588 w 1536970"/>
              <a:gd name="connsiteY12" fmla="*/ 2597286 h 3263631"/>
              <a:gd name="connsiteX13" fmla="*/ 1133272 w 1536970"/>
              <a:gd name="connsiteY13" fmla="*/ 2893980 h 3263631"/>
              <a:gd name="connsiteX14" fmla="*/ 1035996 w 1536970"/>
              <a:gd name="connsiteY14" fmla="*/ 3039894 h 3263631"/>
              <a:gd name="connsiteX15" fmla="*/ 1016540 w 1536970"/>
              <a:gd name="connsiteY15" fmla="*/ 3263631 h 3263631"/>
              <a:gd name="connsiteX16" fmla="*/ 1211093 w 1536970"/>
              <a:gd name="connsiteY16" fmla="*/ 3234447 h 3263631"/>
              <a:gd name="connsiteX17" fmla="*/ 1245141 w 1536970"/>
              <a:gd name="connsiteY17" fmla="*/ 2898843 h 3263631"/>
              <a:gd name="connsiteX18" fmla="*/ 1215957 w 1536970"/>
              <a:gd name="connsiteY18" fmla="*/ 2752928 h 3263631"/>
              <a:gd name="connsiteX19" fmla="*/ 1327825 w 1536970"/>
              <a:gd name="connsiteY19" fmla="*/ 2597286 h 3263631"/>
              <a:gd name="connsiteX20" fmla="*/ 1342416 w 1536970"/>
              <a:gd name="connsiteY20" fmla="*/ 2047672 h 3263631"/>
              <a:gd name="connsiteX21" fmla="*/ 1536970 w 1536970"/>
              <a:gd name="connsiteY21" fmla="*/ 1415374 h 3263631"/>
              <a:gd name="connsiteX22" fmla="*/ 1425101 w 1536970"/>
              <a:gd name="connsiteY22" fmla="*/ 530158 h 3263631"/>
              <a:gd name="connsiteX23" fmla="*/ 1230549 w 1536970"/>
              <a:gd name="connsiteY23" fmla="*/ 282103 h 3263631"/>
              <a:gd name="connsiteX24" fmla="*/ 948446 w 1536970"/>
              <a:gd name="connsiteY24" fmla="*/ 233464 h 3263631"/>
              <a:gd name="connsiteX25" fmla="*/ 661481 w 1536970"/>
              <a:gd name="connsiteY25" fmla="*/ 68094 h 3263631"/>
              <a:gd name="connsiteX26" fmla="*/ 476655 w 1536970"/>
              <a:gd name="connsiteY26" fmla="*/ 4864 h 3263631"/>
              <a:gd name="connsiteX27" fmla="*/ 189689 w 1536970"/>
              <a:gd name="connsiteY27" fmla="*/ 0 h 3263631"/>
              <a:gd name="connsiteX28" fmla="*/ 107004 w 1536970"/>
              <a:gd name="connsiteY28" fmla="*/ 29183 h 3263631"/>
              <a:gd name="connsiteX0" fmla="*/ 107004 w 1536970"/>
              <a:gd name="connsiteY0" fmla="*/ 29183 h 3359612"/>
              <a:gd name="connsiteX1" fmla="*/ 0 w 1536970"/>
              <a:gd name="connsiteY1" fmla="*/ 262647 h 3359612"/>
              <a:gd name="connsiteX2" fmla="*/ 0 w 1536970"/>
              <a:gd name="connsiteY2" fmla="*/ 428017 h 3359612"/>
              <a:gd name="connsiteX3" fmla="*/ 77821 w 1536970"/>
              <a:gd name="connsiteY3" fmla="*/ 642026 h 3359612"/>
              <a:gd name="connsiteX4" fmla="*/ 437744 w 1536970"/>
              <a:gd name="connsiteY4" fmla="*/ 656617 h 3359612"/>
              <a:gd name="connsiteX5" fmla="*/ 685800 w 1536970"/>
              <a:gd name="connsiteY5" fmla="*/ 530158 h 3359612"/>
              <a:gd name="connsiteX6" fmla="*/ 924127 w 1536970"/>
              <a:gd name="connsiteY6" fmla="*/ 515566 h 3359612"/>
              <a:gd name="connsiteX7" fmla="*/ 1084634 w 1536970"/>
              <a:gd name="connsiteY7" fmla="*/ 384243 h 3359612"/>
              <a:gd name="connsiteX8" fmla="*/ 1245140 w 1536970"/>
              <a:gd name="connsiteY8" fmla="*/ 496112 h 3359612"/>
              <a:gd name="connsiteX9" fmla="*/ 1405647 w 1536970"/>
              <a:gd name="connsiteY9" fmla="*/ 1420239 h 3359612"/>
              <a:gd name="connsiteX10" fmla="*/ 1250004 w 1536970"/>
              <a:gd name="connsiteY10" fmla="*/ 1979579 h 3359612"/>
              <a:gd name="connsiteX11" fmla="*/ 1021403 w 1536970"/>
              <a:gd name="connsiteY11" fmla="*/ 2135222 h 3359612"/>
              <a:gd name="connsiteX12" fmla="*/ 1050588 w 1536970"/>
              <a:gd name="connsiteY12" fmla="*/ 2597286 h 3359612"/>
              <a:gd name="connsiteX13" fmla="*/ 1133272 w 1536970"/>
              <a:gd name="connsiteY13" fmla="*/ 2893980 h 3359612"/>
              <a:gd name="connsiteX14" fmla="*/ 1035996 w 1536970"/>
              <a:gd name="connsiteY14" fmla="*/ 3039894 h 3359612"/>
              <a:gd name="connsiteX15" fmla="*/ 1016540 w 1536970"/>
              <a:gd name="connsiteY15" fmla="*/ 3263631 h 3359612"/>
              <a:gd name="connsiteX16" fmla="*/ 1231954 w 1536970"/>
              <a:gd name="connsiteY16" fmla="*/ 3359612 h 3359612"/>
              <a:gd name="connsiteX17" fmla="*/ 1245141 w 1536970"/>
              <a:gd name="connsiteY17" fmla="*/ 2898843 h 3359612"/>
              <a:gd name="connsiteX18" fmla="*/ 1215957 w 1536970"/>
              <a:gd name="connsiteY18" fmla="*/ 2752928 h 3359612"/>
              <a:gd name="connsiteX19" fmla="*/ 1327825 w 1536970"/>
              <a:gd name="connsiteY19" fmla="*/ 2597286 h 3359612"/>
              <a:gd name="connsiteX20" fmla="*/ 1342416 w 1536970"/>
              <a:gd name="connsiteY20" fmla="*/ 2047672 h 3359612"/>
              <a:gd name="connsiteX21" fmla="*/ 1536970 w 1536970"/>
              <a:gd name="connsiteY21" fmla="*/ 1415374 h 3359612"/>
              <a:gd name="connsiteX22" fmla="*/ 1425101 w 1536970"/>
              <a:gd name="connsiteY22" fmla="*/ 530158 h 3359612"/>
              <a:gd name="connsiteX23" fmla="*/ 1230549 w 1536970"/>
              <a:gd name="connsiteY23" fmla="*/ 282103 h 3359612"/>
              <a:gd name="connsiteX24" fmla="*/ 948446 w 1536970"/>
              <a:gd name="connsiteY24" fmla="*/ 233464 h 3359612"/>
              <a:gd name="connsiteX25" fmla="*/ 661481 w 1536970"/>
              <a:gd name="connsiteY25" fmla="*/ 68094 h 3359612"/>
              <a:gd name="connsiteX26" fmla="*/ 476655 w 1536970"/>
              <a:gd name="connsiteY26" fmla="*/ 4864 h 3359612"/>
              <a:gd name="connsiteX27" fmla="*/ 189689 w 1536970"/>
              <a:gd name="connsiteY27" fmla="*/ 0 h 3359612"/>
              <a:gd name="connsiteX28" fmla="*/ 107004 w 1536970"/>
              <a:gd name="connsiteY28" fmla="*/ 29183 h 3359612"/>
              <a:gd name="connsiteX0" fmla="*/ 107004 w 1536970"/>
              <a:gd name="connsiteY0" fmla="*/ 29183 h 3416611"/>
              <a:gd name="connsiteX1" fmla="*/ 0 w 1536970"/>
              <a:gd name="connsiteY1" fmla="*/ 262647 h 3416611"/>
              <a:gd name="connsiteX2" fmla="*/ 0 w 1536970"/>
              <a:gd name="connsiteY2" fmla="*/ 428017 h 3416611"/>
              <a:gd name="connsiteX3" fmla="*/ 77821 w 1536970"/>
              <a:gd name="connsiteY3" fmla="*/ 642026 h 3416611"/>
              <a:gd name="connsiteX4" fmla="*/ 437744 w 1536970"/>
              <a:gd name="connsiteY4" fmla="*/ 656617 h 3416611"/>
              <a:gd name="connsiteX5" fmla="*/ 685800 w 1536970"/>
              <a:gd name="connsiteY5" fmla="*/ 530158 h 3416611"/>
              <a:gd name="connsiteX6" fmla="*/ 924127 w 1536970"/>
              <a:gd name="connsiteY6" fmla="*/ 515566 h 3416611"/>
              <a:gd name="connsiteX7" fmla="*/ 1084634 w 1536970"/>
              <a:gd name="connsiteY7" fmla="*/ 384243 h 3416611"/>
              <a:gd name="connsiteX8" fmla="*/ 1245140 w 1536970"/>
              <a:gd name="connsiteY8" fmla="*/ 496112 h 3416611"/>
              <a:gd name="connsiteX9" fmla="*/ 1405647 w 1536970"/>
              <a:gd name="connsiteY9" fmla="*/ 1420239 h 3416611"/>
              <a:gd name="connsiteX10" fmla="*/ 1250004 w 1536970"/>
              <a:gd name="connsiteY10" fmla="*/ 1979579 h 3416611"/>
              <a:gd name="connsiteX11" fmla="*/ 1021403 w 1536970"/>
              <a:gd name="connsiteY11" fmla="*/ 2135222 h 3416611"/>
              <a:gd name="connsiteX12" fmla="*/ 1050588 w 1536970"/>
              <a:gd name="connsiteY12" fmla="*/ 2597286 h 3416611"/>
              <a:gd name="connsiteX13" fmla="*/ 1133272 w 1536970"/>
              <a:gd name="connsiteY13" fmla="*/ 2893980 h 3416611"/>
              <a:gd name="connsiteX14" fmla="*/ 1035996 w 1536970"/>
              <a:gd name="connsiteY14" fmla="*/ 3039894 h 3416611"/>
              <a:gd name="connsiteX15" fmla="*/ 1023494 w 1536970"/>
              <a:gd name="connsiteY15" fmla="*/ 3416611 h 3416611"/>
              <a:gd name="connsiteX16" fmla="*/ 1231954 w 1536970"/>
              <a:gd name="connsiteY16" fmla="*/ 3359612 h 3416611"/>
              <a:gd name="connsiteX17" fmla="*/ 1245141 w 1536970"/>
              <a:gd name="connsiteY17" fmla="*/ 2898843 h 3416611"/>
              <a:gd name="connsiteX18" fmla="*/ 1215957 w 1536970"/>
              <a:gd name="connsiteY18" fmla="*/ 2752928 h 3416611"/>
              <a:gd name="connsiteX19" fmla="*/ 1327825 w 1536970"/>
              <a:gd name="connsiteY19" fmla="*/ 2597286 h 3416611"/>
              <a:gd name="connsiteX20" fmla="*/ 1342416 w 1536970"/>
              <a:gd name="connsiteY20" fmla="*/ 2047672 h 3416611"/>
              <a:gd name="connsiteX21" fmla="*/ 1536970 w 1536970"/>
              <a:gd name="connsiteY21" fmla="*/ 1415374 h 3416611"/>
              <a:gd name="connsiteX22" fmla="*/ 1425101 w 1536970"/>
              <a:gd name="connsiteY22" fmla="*/ 530158 h 3416611"/>
              <a:gd name="connsiteX23" fmla="*/ 1230549 w 1536970"/>
              <a:gd name="connsiteY23" fmla="*/ 282103 h 3416611"/>
              <a:gd name="connsiteX24" fmla="*/ 948446 w 1536970"/>
              <a:gd name="connsiteY24" fmla="*/ 233464 h 3416611"/>
              <a:gd name="connsiteX25" fmla="*/ 661481 w 1536970"/>
              <a:gd name="connsiteY25" fmla="*/ 68094 h 3416611"/>
              <a:gd name="connsiteX26" fmla="*/ 476655 w 1536970"/>
              <a:gd name="connsiteY26" fmla="*/ 4864 h 3416611"/>
              <a:gd name="connsiteX27" fmla="*/ 189689 w 1536970"/>
              <a:gd name="connsiteY27" fmla="*/ 0 h 3416611"/>
              <a:gd name="connsiteX28" fmla="*/ 107004 w 1536970"/>
              <a:gd name="connsiteY28" fmla="*/ 29183 h 3416611"/>
              <a:gd name="connsiteX0" fmla="*/ 107004 w 1536970"/>
              <a:gd name="connsiteY0" fmla="*/ 29183 h 3416611"/>
              <a:gd name="connsiteX1" fmla="*/ 0 w 1536970"/>
              <a:gd name="connsiteY1" fmla="*/ 262647 h 3416611"/>
              <a:gd name="connsiteX2" fmla="*/ 0 w 1536970"/>
              <a:gd name="connsiteY2" fmla="*/ 428017 h 3416611"/>
              <a:gd name="connsiteX3" fmla="*/ 77821 w 1536970"/>
              <a:gd name="connsiteY3" fmla="*/ 642026 h 3416611"/>
              <a:gd name="connsiteX4" fmla="*/ 437744 w 1536970"/>
              <a:gd name="connsiteY4" fmla="*/ 656617 h 3416611"/>
              <a:gd name="connsiteX5" fmla="*/ 685800 w 1536970"/>
              <a:gd name="connsiteY5" fmla="*/ 530158 h 3416611"/>
              <a:gd name="connsiteX6" fmla="*/ 924127 w 1536970"/>
              <a:gd name="connsiteY6" fmla="*/ 515566 h 3416611"/>
              <a:gd name="connsiteX7" fmla="*/ 1084634 w 1536970"/>
              <a:gd name="connsiteY7" fmla="*/ 384243 h 3416611"/>
              <a:gd name="connsiteX8" fmla="*/ 1245140 w 1536970"/>
              <a:gd name="connsiteY8" fmla="*/ 496112 h 3416611"/>
              <a:gd name="connsiteX9" fmla="*/ 1405647 w 1536970"/>
              <a:gd name="connsiteY9" fmla="*/ 1420239 h 3416611"/>
              <a:gd name="connsiteX10" fmla="*/ 1250004 w 1536970"/>
              <a:gd name="connsiteY10" fmla="*/ 1979579 h 3416611"/>
              <a:gd name="connsiteX11" fmla="*/ 1021403 w 1536970"/>
              <a:gd name="connsiteY11" fmla="*/ 2135222 h 3416611"/>
              <a:gd name="connsiteX12" fmla="*/ 1050588 w 1536970"/>
              <a:gd name="connsiteY12" fmla="*/ 2597286 h 3416611"/>
              <a:gd name="connsiteX13" fmla="*/ 1133272 w 1536970"/>
              <a:gd name="connsiteY13" fmla="*/ 2893980 h 3416611"/>
              <a:gd name="connsiteX14" fmla="*/ 1035996 w 1536970"/>
              <a:gd name="connsiteY14" fmla="*/ 3039894 h 3416611"/>
              <a:gd name="connsiteX15" fmla="*/ 1023494 w 1536970"/>
              <a:gd name="connsiteY15" fmla="*/ 3416611 h 3416611"/>
              <a:gd name="connsiteX16" fmla="*/ 1231954 w 1536970"/>
              <a:gd name="connsiteY16" fmla="*/ 3359612 h 3416611"/>
              <a:gd name="connsiteX17" fmla="*/ 1245141 w 1536970"/>
              <a:gd name="connsiteY17" fmla="*/ 2898843 h 3416611"/>
              <a:gd name="connsiteX18" fmla="*/ 1215957 w 1536970"/>
              <a:gd name="connsiteY18" fmla="*/ 2752928 h 3416611"/>
              <a:gd name="connsiteX19" fmla="*/ 1327825 w 1536970"/>
              <a:gd name="connsiteY19" fmla="*/ 2597286 h 3416611"/>
              <a:gd name="connsiteX20" fmla="*/ 1342416 w 1536970"/>
              <a:gd name="connsiteY20" fmla="*/ 2047672 h 3416611"/>
              <a:gd name="connsiteX21" fmla="*/ 1536970 w 1536970"/>
              <a:gd name="connsiteY21" fmla="*/ 1415374 h 3416611"/>
              <a:gd name="connsiteX22" fmla="*/ 1425101 w 1536970"/>
              <a:gd name="connsiteY22" fmla="*/ 530158 h 3416611"/>
              <a:gd name="connsiteX23" fmla="*/ 1230549 w 1536970"/>
              <a:gd name="connsiteY23" fmla="*/ 282103 h 3416611"/>
              <a:gd name="connsiteX24" fmla="*/ 948446 w 1536970"/>
              <a:gd name="connsiteY24" fmla="*/ 233464 h 3416611"/>
              <a:gd name="connsiteX25" fmla="*/ 661481 w 1536970"/>
              <a:gd name="connsiteY25" fmla="*/ 68094 h 3416611"/>
              <a:gd name="connsiteX26" fmla="*/ 476655 w 1536970"/>
              <a:gd name="connsiteY26" fmla="*/ 4864 h 3416611"/>
              <a:gd name="connsiteX27" fmla="*/ 189689 w 1536970"/>
              <a:gd name="connsiteY27" fmla="*/ 0 h 3416611"/>
              <a:gd name="connsiteX28" fmla="*/ 107004 w 1536970"/>
              <a:gd name="connsiteY28" fmla="*/ 29183 h 3416611"/>
              <a:gd name="connsiteX0" fmla="*/ 107004 w 1536970"/>
              <a:gd name="connsiteY0" fmla="*/ 29183 h 3416611"/>
              <a:gd name="connsiteX1" fmla="*/ 0 w 1536970"/>
              <a:gd name="connsiteY1" fmla="*/ 262647 h 3416611"/>
              <a:gd name="connsiteX2" fmla="*/ 0 w 1536970"/>
              <a:gd name="connsiteY2" fmla="*/ 428017 h 3416611"/>
              <a:gd name="connsiteX3" fmla="*/ 77821 w 1536970"/>
              <a:gd name="connsiteY3" fmla="*/ 642026 h 3416611"/>
              <a:gd name="connsiteX4" fmla="*/ 437744 w 1536970"/>
              <a:gd name="connsiteY4" fmla="*/ 656617 h 3416611"/>
              <a:gd name="connsiteX5" fmla="*/ 685800 w 1536970"/>
              <a:gd name="connsiteY5" fmla="*/ 530158 h 3416611"/>
              <a:gd name="connsiteX6" fmla="*/ 924127 w 1536970"/>
              <a:gd name="connsiteY6" fmla="*/ 515566 h 3416611"/>
              <a:gd name="connsiteX7" fmla="*/ 1084634 w 1536970"/>
              <a:gd name="connsiteY7" fmla="*/ 384243 h 3416611"/>
              <a:gd name="connsiteX8" fmla="*/ 1245140 w 1536970"/>
              <a:gd name="connsiteY8" fmla="*/ 496112 h 3416611"/>
              <a:gd name="connsiteX9" fmla="*/ 1405647 w 1536970"/>
              <a:gd name="connsiteY9" fmla="*/ 1420239 h 3416611"/>
              <a:gd name="connsiteX10" fmla="*/ 1250004 w 1536970"/>
              <a:gd name="connsiteY10" fmla="*/ 1979579 h 3416611"/>
              <a:gd name="connsiteX11" fmla="*/ 1021403 w 1536970"/>
              <a:gd name="connsiteY11" fmla="*/ 2135222 h 3416611"/>
              <a:gd name="connsiteX12" fmla="*/ 1050588 w 1536970"/>
              <a:gd name="connsiteY12" fmla="*/ 2597286 h 3416611"/>
              <a:gd name="connsiteX13" fmla="*/ 1133272 w 1536970"/>
              <a:gd name="connsiteY13" fmla="*/ 2893980 h 3416611"/>
              <a:gd name="connsiteX14" fmla="*/ 1004705 w 1536970"/>
              <a:gd name="connsiteY14" fmla="*/ 3116384 h 3416611"/>
              <a:gd name="connsiteX15" fmla="*/ 1023494 w 1536970"/>
              <a:gd name="connsiteY15" fmla="*/ 3416611 h 3416611"/>
              <a:gd name="connsiteX16" fmla="*/ 1231954 w 1536970"/>
              <a:gd name="connsiteY16" fmla="*/ 3359612 h 3416611"/>
              <a:gd name="connsiteX17" fmla="*/ 1245141 w 1536970"/>
              <a:gd name="connsiteY17" fmla="*/ 2898843 h 3416611"/>
              <a:gd name="connsiteX18" fmla="*/ 1215957 w 1536970"/>
              <a:gd name="connsiteY18" fmla="*/ 2752928 h 3416611"/>
              <a:gd name="connsiteX19" fmla="*/ 1327825 w 1536970"/>
              <a:gd name="connsiteY19" fmla="*/ 2597286 h 3416611"/>
              <a:gd name="connsiteX20" fmla="*/ 1342416 w 1536970"/>
              <a:gd name="connsiteY20" fmla="*/ 2047672 h 3416611"/>
              <a:gd name="connsiteX21" fmla="*/ 1536970 w 1536970"/>
              <a:gd name="connsiteY21" fmla="*/ 1415374 h 3416611"/>
              <a:gd name="connsiteX22" fmla="*/ 1425101 w 1536970"/>
              <a:gd name="connsiteY22" fmla="*/ 530158 h 3416611"/>
              <a:gd name="connsiteX23" fmla="*/ 1230549 w 1536970"/>
              <a:gd name="connsiteY23" fmla="*/ 282103 h 3416611"/>
              <a:gd name="connsiteX24" fmla="*/ 948446 w 1536970"/>
              <a:gd name="connsiteY24" fmla="*/ 233464 h 3416611"/>
              <a:gd name="connsiteX25" fmla="*/ 661481 w 1536970"/>
              <a:gd name="connsiteY25" fmla="*/ 68094 h 3416611"/>
              <a:gd name="connsiteX26" fmla="*/ 476655 w 1536970"/>
              <a:gd name="connsiteY26" fmla="*/ 4864 h 3416611"/>
              <a:gd name="connsiteX27" fmla="*/ 189689 w 1536970"/>
              <a:gd name="connsiteY27" fmla="*/ 0 h 3416611"/>
              <a:gd name="connsiteX28" fmla="*/ 107004 w 1536970"/>
              <a:gd name="connsiteY28" fmla="*/ 29183 h 3416611"/>
              <a:gd name="connsiteX0" fmla="*/ 107004 w 1536970"/>
              <a:gd name="connsiteY0" fmla="*/ 29183 h 3416611"/>
              <a:gd name="connsiteX1" fmla="*/ 0 w 1536970"/>
              <a:gd name="connsiteY1" fmla="*/ 262647 h 3416611"/>
              <a:gd name="connsiteX2" fmla="*/ 0 w 1536970"/>
              <a:gd name="connsiteY2" fmla="*/ 428017 h 3416611"/>
              <a:gd name="connsiteX3" fmla="*/ 77821 w 1536970"/>
              <a:gd name="connsiteY3" fmla="*/ 642026 h 3416611"/>
              <a:gd name="connsiteX4" fmla="*/ 437744 w 1536970"/>
              <a:gd name="connsiteY4" fmla="*/ 656617 h 3416611"/>
              <a:gd name="connsiteX5" fmla="*/ 685800 w 1536970"/>
              <a:gd name="connsiteY5" fmla="*/ 530158 h 3416611"/>
              <a:gd name="connsiteX6" fmla="*/ 924127 w 1536970"/>
              <a:gd name="connsiteY6" fmla="*/ 515566 h 3416611"/>
              <a:gd name="connsiteX7" fmla="*/ 1084634 w 1536970"/>
              <a:gd name="connsiteY7" fmla="*/ 384243 h 3416611"/>
              <a:gd name="connsiteX8" fmla="*/ 1245140 w 1536970"/>
              <a:gd name="connsiteY8" fmla="*/ 496112 h 3416611"/>
              <a:gd name="connsiteX9" fmla="*/ 1405647 w 1536970"/>
              <a:gd name="connsiteY9" fmla="*/ 1420239 h 3416611"/>
              <a:gd name="connsiteX10" fmla="*/ 1250004 w 1536970"/>
              <a:gd name="connsiteY10" fmla="*/ 1979579 h 3416611"/>
              <a:gd name="connsiteX11" fmla="*/ 1021403 w 1536970"/>
              <a:gd name="connsiteY11" fmla="*/ 2135222 h 3416611"/>
              <a:gd name="connsiteX12" fmla="*/ 1050588 w 1536970"/>
              <a:gd name="connsiteY12" fmla="*/ 2597286 h 3416611"/>
              <a:gd name="connsiteX13" fmla="*/ 1133272 w 1536970"/>
              <a:gd name="connsiteY13" fmla="*/ 2893980 h 3416611"/>
              <a:gd name="connsiteX14" fmla="*/ 1004705 w 1536970"/>
              <a:gd name="connsiteY14" fmla="*/ 3116384 h 3416611"/>
              <a:gd name="connsiteX15" fmla="*/ 1023494 w 1536970"/>
              <a:gd name="connsiteY15" fmla="*/ 3416611 h 3416611"/>
              <a:gd name="connsiteX16" fmla="*/ 1273676 w 1536970"/>
              <a:gd name="connsiteY16" fmla="*/ 3342228 h 3416611"/>
              <a:gd name="connsiteX17" fmla="*/ 1245141 w 1536970"/>
              <a:gd name="connsiteY17" fmla="*/ 2898843 h 3416611"/>
              <a:gd name="connsiteX18" fmla="*/ 1215957 w 1536970"/>
              <a:gd name="connsiteY18" fmla="*/ 2752928 h 3416611"/>
              <a:gd name="connsiteX19" fmla="*/ 1327825 w 1536970"/>
              <a:gd name="connsiteY19" fmla="*/ 2597286 h 3416611"/>
              <a:gd name="connsiteX20" fmla="*/ 1342416 w 1536970"/>
              <a:gd name="connsiteY20" fmla="*/ 2047672 h 3416611"/>
              <a:gd name="connsiteX21" fmla="*/ 1536970 w 1536970"/>
              <a:gd name="connsiteY21" fmla="*/ 1415374 h 3416611"/>
              <a:gd name="connsiteX22" fmla="*/ 1425101 w 1536970"/>
              <a:gd name="connsiteY22" fmla="*/ 530158 h 3416611"/>
              <a:gd name="connsiteX23" fmla="*/ 1230549 w 1536970"/>
              <a:gd name="connsiteY23" fmla="*/ 282103 h 3416611"/>
              <a:gd name="connsiteX24" fmla="*/ 948446 w 1536970"/>
              <a:gd name="connsiteY24" fmla="*/ 233464 h 3416611"/>
              <a:gd name="connsiteX25" fmla="*/ 661481 w 1536970"/>
              <a:gd name="connsiteY25" fmla="*/ 68094 h 3416611"/>
              <a:gd name="connsiteX26" fmla="*/ 476655 w 1536970"/>
              <a:gd name="connsiteY26" fmla="*/ 4864 h 3416611"/>
              <a:gd name="connsiteX27" fmla="*/ 189689 w 1536970"/>
              <a:gd name="connsiteY27" fmla="*/ 0 h 3416611"/>
              <a:gd name="connsiteX28" fmla="*/ 107004 w 1536970"/>
              <a:gd name="connsiteY28" fmla="*/ 29183 h 3416611"/>
              <a:gd name="connsiteX0" fmla="*/ 107004 w 1536970"/>
              <a:gd name="connsiteY0" fmla="*/ 29183 h 3392273"/>
              <a:gd name="connsiteX1" fmla="*/ 0 w 1536970"/>
              <a:gd name="connsiteY1" fmla="*/ 262647 h 3392273"/>
              <a:gd name="connsiteX2" fmla="*/ 0 w 1536970"/>
              <a:gd name="connsiteY2" fmla="*/ 428017 h 3392273"/>
              <a:gd name="connsiteX3" fmla="*/ 77821 w 1536970"/>
              <a:gd name="connsiteY3" fmla="*/ 642026 h 3392273"/>
              <a:gd name="connsiteX4" fmla="*/ 437744 w 1536970"/>
              <a:gd name="connsiteY4" fmla="*/ 656617 h 3392273"/>
              <a:gd name="connsiteX5" fmla="*/ 685800 w 1536970"/>
              <a:gd name="connsiteY5" fmla="*/ 530158 h 3392273"/>
              <a:gd name="connsiteX6" fmla="*/ 924127 w 1536970"/>
              <a:gd name="connsiteY6" fmla="*/ 515566 h 3392273"/>
              <a:gd name="connsiteX7" fmla="*/ 1084634 w 1536970"/>
              <a:gd name="connsiteY7" fmla="*/ 384243 h 3392273"/>
              <a:gd name="connsiteX8" fmla="*/ 1245140 w 1536970"/>
              <a:gd name="connsiteY8" fmla="*/ 496112 h 3392273"/>
              <a:gd name="connsiteX9" fmla="*/ 1405647 w 1536970"/>
              <a:gd name="connsiteY9" fmla="*/ 1420239 h 3392273"/>
              <a:gd name="connsiteX10" fmla="*/ 1250004 w 1536970"/>
              <a:gd name="connsiteY10" fmla="*/ 1979579 h 3392273"/>
              <a:gd name="connsiteX11" fmla="*/ 1021403 w 1536970"/>
              <a:gd name="connsiteY11" fmla="*/ 2135222 h 3392273"/>
              <a:gd name="connsiteX12" fmla="*/ 1050588 w 1536970"/>
              <a:gd name="connsiteY12" fmla="*/ 2597286 h 3392273"/>
              <a:gd name="connsiteX13" fmla="*/ 1133272 w 1536970"/>
              <a:gd name="connsiteY13" fmla="*/ 2893980 h 3392273"/>
              <a:gd name="connsiteX14" fmla="*/ 1004705 w 1536970"/>
              <a:gd name="connsiteY14" fmla="*/ 3116384 h 3392273"/>
              <a:gd name="connsiteX15" fmla="*/ 1068693 w 1536970"/>
              <a:gd name="connsiteY15" fmla="*/ 3392273 h 3392273"/>
              <a:gd name="connsiteX16" fmla="*/ 1273676 w 1536970"/>
              <a:gd name="connsiteY16" fmla="*/ 3342228 h 3392273"/>
              <a:gd name="connsiteX17" fmla="*/ 1245141 w 1536970"/>
              <a:gd name="connsiteY17" fmla="*/ 2898843 h 3392273"/>
              <a:gd name="connsiteX18" fmla="*/ 1215957 w 1536970"/>
              <a:gd name="connsiteY18" fmla="*/ 2752928 h 3392273"/>
              <a:gd name="connsiteX19" fmla="*/ 1327825 w 1536970"/>
              <a:gd name="connsiteY19" fmla="*/ 2597286 h 3392273"/>
              <a:gd name="connsiteX20" fmla="*/ 1342416 w 1536970"/>
              <a:gd name="connsiteY20" fmla="*/ 2047672 h 3392273"/>
              <a:gd name="connsiteX21" fmla="*/ 1536970 w 1536970"/>
              <a:gd name="connsiteY21" fmla="*/ 1415374 h 3392273"/>
              <a:gd name="connsiteX22" fmla="*/ 1425101 w 1536970"/>
              <a:gd name="connsiteY22" fmla="*/ 530158 h 3392273"/>
              <a:gd name="connsiteX23" fmla="*/ 1230549 w 1536970"/>
              <a:gd name="connsiteY23" fmla="*/ 282103 h 3392273"/>
              <a:gd name="connsiteX24" fmla="*/ 948446 w 1536970"/>
              <a:gd name="connsiteY24" fmla="*/ 233464 h 3392273"/>
              <a:gd name="connsiteX25" fmla="*/ 661481 w 1536970"/>
              <a:gd name="connsiteY25" fmla="*/ 68094 h 3392273"/>
              <a:gd name="connsiteX26" fmla="*/ 476655 w 1536970"/>
              <a:gd name="connsiteY26" fmla="*/ 4864 h 3392273"/>
              <a:gd name="connsiteX27" fmla="*/ 189689 w 1536970"/>
              <a:gd name="connsiteY27" fmla="*/ 0 h 3392273"/>
              <a:gd name="connsiteX28" fmla="*/ 107004 w 1536970"/>
              <a:gd name="connsiteY28" fmla="*/ 29183 h 3392273"/>
              <a:gd name="connsiteX0" fmla="*/ 107004 w 1536970"/>
              <a:gd name="connsiteY0" fmla="*/ 29183 h 3392273"/>
              <a:gd name="connsiteX1" fmla="*/ 0 w 1536970"/>
              <a:gd name="connsiteY1" fmla="*/ 262647 h 3392273"/>
              <a:gd name="connsiteX2" fmla="*/ 0 w 1536970"/>
              <a:gd name="connsiteY2" fmla="*/ 428017 h 3392273"/>
              <a:gd name="connsiteX3" fmla="*/ 77821 w 1536970"/>
              <a:gd name="connsiteY3" fmla="*/ 642026 h 3392273"/>
              <a:gd name="connsiteX4" fmla="*/ 437744 w 1536970"/>
              <a:gd name="connsiteY4" fmla="*/ 656617 h 3392273"/>
              <a:gd name="connsiteX5" fmla="*/ 685800 w 1536970"/>
              <a:gd name="connsiteY5" fmla="*/ 530158 h 3392273"/>
              <a:gd name="connsiteX6" fmla="*/ 924127 w 1536970"/>
              <a:gd name="connsiteY6" fmla="*/ 515566 h 3392273"/>
              <a:gd name="connsiteX7" fmla="*/ 1084634 w 1536970"/>
              <a:gd name="connsiteY7" fmla="*/ 384243 h 3392273"/>
              <a:gd name="connsiteX8" fmla="*/ 1245140 w 1536970"/>
              <a:gd name="connsiteY8" fmla="*/ 496112 h 3392273"/>
              <a:gd name="connsiteX9" fmla="*/ 1405647 w 1536970"/>
              <a:gd name="connsiteY9" fmla="*/ 1420239 h 3392273"/>
              <a:gd name="connsiteX10" fmla="*/ 1250004 w 1536970"/>
              <a:gd name="connsiteY10" fmla="*/ 1979579 h 3392273"/>
              <a:gd name="connsiteX11" fmla="*/ 1021403 w 1536970"/>
              <a:gd name="connsiteY11" fmla="*/ 2135222 h 3392273"/>
              <a:gd name="connsiteX12" fmla="*/ 1050588 w 1536970"/>
              <a:gd name="connsiteY12" fmla="*/ 2597286 h 3392273"/>
              <a:gd name="connsiteX13" fmla="*/ 1133272 w 1536970"/>
              <a:gd name="connsiteY13" fmla="*/ 2893980 h 3392273"/>
              <a:gd name="connsiteX14" fmla="*/ 1039473 w 1536970"/>
              <a:gd name="connsiteY14" fmla="*/ 3095523 h 3392273"/>
              <a:gd name="connsiteX15" fmla="*/ 1068693 w 1536970"/>
              <a:gd name="connsiteY15" fmla="*/ 3392273 h 3392273"/>
              <a:gd name="connsiteX16" fmla="*/ 1273676 w 1536970"/>
              <a:gd name="connsiteY16" fmla="*/ 3342228 h 3392273"/>
              <a:gd name="connsiteX17" fmla="*/ 1245141 w 1536970"/>
              <a:gd name="connsiteY17" fmla="*/ 2898843 h 3392273"/>
              <a:gd name="connsiteX18" fmla="*/ 1215957 w 1536970"/>
              <a:gd name="connsiteY18" fmla="*/ 2752928 h 3392273"/>
              <a:gd name="connsiteX19" fmla="*/ 1327825 w 1536970"/>
              <a:gd name="connsiteY19" fmla="*/ 2597286 h 3392273"/>
              <a:gd name="connsiteX20" fmla="*/ 1342416 w 1536970"/>
              <a:gd name="connsiteY20" fmla="*/ 2047672 h 3392273"/>
              <a:gd name="connsiteX21" fmla="*/ 1536970 w 1536970"/>
              <a:gd name="connsiteY21" fmla="*/ 1415374 h 3392273"/>
              <a:gd name="connsiteX22" fmla="*/ 1425101 w 1536970"/>
              <a:gd name="connsiteY22" fmla="*/ 530158 h 3392273"/>
              <a:gd name="connsiteX23" fmla="*/ 1230549 w 1536970"/>
              <a:gd name="connsiteY23" fmla="*/ 282103 h 3392273"/>
              <a:gd name="connsiteX24" fmla="*/ 948446 w 1536970"/>
              <a:gd name="connsiteY24" fmla="*/ 233464 h 3392273"/>
              <a:gd name="connsiteX25" fmla="*/ 661481 w 1536970"/>
              <a:gd name="connsiteY25" fmla="*/ 68094 h 3392273"/>
              <a:gd name="connsiteX26" fmla="*/ 476655 w 1536970"/>
              <a:gd name="connsiteY26" fmla="*/ 4864 h 3392273"/>
              <a:gd name="connsiteX27" fmla="*/ 189689 w 1536970"/>
              <a:gd name="connsiteY27" fmla="*/ 0 h 3392273"/>
              <a:gd name="connsiteX28" fmla="*/ 107004 w 1536970"/>
              <a:gd name="connsiteY28" fmla="*/ 29183 h 3392273"/>
              <a:gd name="connsiteX0" fmla="*/ 107004 w 1536970"/>
              <a:gd name="connsiteY0" fmla="*/ 29183 h 3392273"/>
              <a:gd name="connsiteX1" fmla="*/ 0 w 1536970"/>
              <a:gd name="connsiteY1" fmla="*/ 262647 h 3392273"/>
              <a:gd name="connsiteX2" fmla="*/ 0 w 1536970"/>
              <a:gd name="connsiteY2" fmla="*/ 428017 h 3392273"/>
              <a:gd name="connsiteX3" fmla="*/ 77821 w 1536970"/>
              <a:gd name="connsiteY3" fmla="*/ 642026 h 3392273"/>
              <a:gd name="connsiteX4" fmla="*/ 437744 w 1536970"/>
              <a:gd name="connsiteY4" fmla="*/ 656617 h 3392273"/>
              <a:gd name="connsiteX5" fmla="*/ 685800 w 1536970"/>
              <a:gd name="connsiteY5" fmla="*/ 530158 h 3392273"/>
              <a:gd name="connsiteX6" fmla="*/ 924127 w 1536970"/>
              <a:gd name="connsiteY6" fmla="*/ 515566 h 3392273"/>
              <a:gd name="connsiteX7" fmla="*/ 1084634 w 1536970"/>
              <a:gd name="connsiteY7" fmla="*/ 384243 h 3392273"/>
              <a:gd name="connsiteX8" fmla="*/ 1245140 w 1536970"/>
              <a:gd name="connsiteY8" fmla="*/ 496112 h 3392273"/>
              <a:gd name="connsiteX9" fmla="*/ 1405647 w 1536970"/>
              <a:gd name="connsiteY9" fmla="*/ 1420239 h 3392273"/>
              <a:gd name="connsiteX10" fmla="*/ 1250004 w 1536970"/>
              <a:gd name="connsiteY10" fmla="*/ 1979579 h 3392273"/>
              <a:gd name="connsiteX11" fmla="*/ 1021403 w 1536970"/>
              <a:gd name="connsiteY11" fmla="*/ 2135222 h 3392273"/>
              <a:gd name="connsiteX12" fmla="*/ 1050588 w 1536970"/>
              <a:gd name="connsiteY12" fmla="*/ 2597286 h 3392273"/>
              <a:gd name="connsiteX13" fmla="*/ 1133272 w 1536970"/>
              <a:gd name="connsiteY13" fmla="*/ 2893980 h 3392273"/>
              <a:gd name="connsiteX14" fmla="*/ 1039473 w 1536970"/>
              <a:gd name="connsiteY14" fmla="*/ 3095523 h 3392273"/>
              <a:gd name="connsiteX15" fmla="*/ 1068693 w 1536970"/>
              <a:gd name="connsiteY15" fmla="*/ 3392273 h 3392273"/>
              <a:gd name="connsiteX16" fmla="*/ 1273676 w 1536970"/>
              <a:gd name="connsiteY16" fmla="*/ 3342228 h 3392273"/>
              <a:gd name="connsiteX17" fmla="*/ 1245141 w 1536970"/>
              <a:gd name="connsiteY17" fmla="*/ 2898843 h 3392273"/>
              <a:gd name="connsiteX18" fmla="*/ 1215957 w 1536970"/>
              <a:gd name="connsiteY18" fmla="*/ 2752928 h 3392273"/>
              <a:gd name="connsiteX19" fmla="*/ 1327825 w 1536970"/>
              <a:gd name="connsiteY19" fmla="*/ 2597286 h 3392273"/>
              <a:gd name="connsiteX20" fmla="*/ 1342416 w 1536970"/>
              <a:gd name="connsiteY20" fmla="*/ 2047672 h 3392273"/>
              <a:gd name="connsiteX21" fmla="*/ 1536970 w 1536970"/>
              <a:gd name="connsiteY21" fmla="*/ 1415374 h 3392273"/>
              <a:gd name="connsiteX22" fmla="*/ 1425101 w 1536970"/>
              <a:gd name="connsiteY22" fmla="*/ 530158 h 3392273"/>
              <a:gd name="connsiteX23" fmla="*/ 1230549 w 1536970"/>
              <a:gd name="connsiteY23" fmla="*/ 282103 h 3392273"/>
              <a:gd name="connsiteX24" fmla="*/ 948446 w 1536970"/>
              <a:gd name="connsiteY24" fmla="*/ 233464 h 3392273"/>
              <a:gd name="connsiteX25" fmla="*/ 661481 w 1536970"/>
              <a:gd name="connsiteY25" fmla="*/ 68094 h 3392273"/>
              <a:gd name="connsiteX26" fmla="*/ 476655 w 1536970"/>
              <a:gd name="connsiteY26" fmla="*/ 4864 h 3392273"/>
              <a:gd name="connsiteX27" fmla="*/ 189689 w 1536970"/>
              <a:gd name="connsiteY27" fmla="*/ 0 h 3392273"/>
              <a:gd name="connsiteX28" fmla="*/ 107004 w 1536970"/>
              <a:gd name="connsiteY28" fmla="*/ 29183 h 3392273"/>
              <a:gd name="connsiteX0" fmla="*/ 107004 w 1536970"/>
              <a:gd name="connsiteY0" fmla="*/ 29183 h 3392273"/>
              <a:gd name="connsiteX1" fmla="*/ 0 w 1536970"/>
              <a:gd name="connsiteY1" fmla="*/ 262647 h 3392273"/>
              <a:gd name="connsiteX2" fmla="*/ 0 w 1536970"/>
              <a:gd name="connsiteY2" fmla="*/ 428017 h 3392273"/>
              <a:gd name="connsiteX3" fmla="*/ 77821 w 1536970"/>
              <a:gd name="connsiteY3" fmla="*/ 642026 h 3392273"/>
              <a:gd name="connsiteX4" fmla="*/ 437744 w 1536970"/>
              <a:gd name="connsiteY4" fmla="*/ 656617 h 3392273"/>
              <a:gd name="connsiteX5" fmla="*/ 685800 w 1536970"/>
              <a:gd name="connsiteY5" fmla="*/ 530158 h 3392273"/>
              <a:gd name="connsiteX6" fmla="*/ 924127 w 1536970"/>
              <a:gd name="connsiteY6" fmla="*/ 515566 h 3392273"/>
              <a:gd name="connsiteX7" fmla="*/ 1084634 w 1536970"/>
              <a:gd name="connsiteY7" fmla="*/ 384243 h 3392273"/>
              <a:gd name="connsiteX8" fmla="*/ 1245140 w 1536970"/>
              <a:gd name="connsiteY8" fmla="*/ 496112 h 3392273"/>
              <a:gd name="connsiteX9" fmla="*/ 1405647 w 1536970"/>
              <a:gd name="connsiteY9" fmla="*/ 1420239 h 3392273"/>
              <a:gd name="connsiteX10" fmla="*/ 1250004 w 1536970"/>
              <a:gd name="connsiteY10" fmla="*/ 1979579 h 3392273"/>
              <a:gd name="connsiteX11" fmla="*/ 1021403 w 1536970"/>
              <a:gd name="connsiteY11" fmla="*/ 2135222 h 3392273"/>
              <a:gd name="connsiteX12" fmla="*/ 1050588 w 1536970"/>
              <a:gd name="connsiteY12" fmla="*/ 2597286 h 3392273"/>
              <a:gd name="connsiteX13" fmla="*/ 1133272 w 1536970"/>
              <a:gd name="connsiteY13" fmla="*/ 2893980 h 3392273"/>
              <a:gd name="connsiteX14" fmla="*/ 1039473 w 1536970"/>
              <a:gd name="connsiteY14" fmla="*/ 3095523 h 3392273"/>
              <a:gd name="connsiteX15" fmla="*/ 1068693 w 1536970"/>
              <a:gd name="connsiteY15" fmla="*/ 3392273 h 3392273"/>
              <a:gd name="connsiteX16" fmla="*/ 1273676 w 1536970"/>
              <a:gd name="connsiteY16" fmla="*/ 3342228 h 3392273"/>
              <a:gd name="connsiteX17" fmla="*/ 1286863 w 1536970"/>
              <a:gd name="connsiteY17" fmla="*/ 2895366 h 3392273"/>
              <a:gd name="connsiteX18" fmla="*/ 1215957 w 1536970"/>
              <a:gd name="connsiteY18" fmla="*/ 2752928 h 3392273"/>
              <a:gd name="connsiteX19" fmla="*/ 1327825 w 1536970"/>
              <a:gd name="connsiteY19" fmla="*/ 2597286 h 3392273"/>
              <a:gd name="connsiteX20" fmla="*/ 1342416 w 1536970"/>
              <a:gd name="connsiteY20" fmla="*/ 2047672 h 3392273"/>
              <a:gd name="connsiteX21" fmla="*/ 1536970 w 1536970"/>
              <a:gd name="connsiteY21" fmla="*/ 1415374 h 3392273"/>
              <a:gd name="connsiteX22" fmla="*/ 1425101 w 1536970"/>
              <a:gd name="connsiteY22" fmla="*/ 530158 h 3392273"/>
              <a:gd name="connsiteX23" fmla="*/ 1230549 w 1536970"/>
              <a:gd name="connsiteY23" fmla="*/ 282103 h 3392273"/>
              <a:gd name="connsiteX24" fmla="*/ 948446 w 1536970"/>
              <a:gd name="connsiteY24" fmla="*/ 233464 h 3392273"/>
              <a:gd name="connsiteX25" fmla="*/ 661481 w 1536970"/>
              <a:gd name="connsiteY25" fmla="*/ 68094 h 3392273"/>
              <a:gd name="connsiteX26" fmla="*/ 476655 w 1536970"/>
              <a:gd name="connsiteY26" fmla="*/ 4864 h 3392273"/>
              <a:gd name="connsiteX27" fmla="*/ 189689 w 1536970"/>
              <a:gd name="connsiteY27" fmla="*/ 0 h 3392273"/>
              <a:gd name="connsiteX28" fmla="*/ 107004 w 1536970"/>
              <a:gd name="connsiteY28" fmla="*/ 29183 h 3392273"/>
              <a:gd name="connsiteX0" fmla="*/ 107004 w 1536970"/>
              <a:gd name="connsiteY0" fmla="*/ 29183 h 3392273"/>
              <a:gd name="connsiteX1" fmla="*/ 0 w 1536970"/>
              <a:gd name="connsiteY1" fmla="*/ 262647 h 3392273"/>
              <a:gd name="connsiteX2" fmla="*/ 0 w 1536970"/>
              <a:gd name="connsiteY2" fmla="*/ 428017 h 3392273"/>
              <a:gd name="connsiteX3" fmla="*/ 77821 w 1536970"/>
              <a:gd name="connsiteY3" fmla="*/ 642026 h 3392273"/>
              <a:gd name="connsiteX4" fmla="*/ 437744 w 1536970"/>
              <a:gd name="connsiteY4" fmla="*/ 656617 h 3392273"/>
              <a:gd name="connsiteX5" fmla="*/ 685800 w 1536970"/>
              <a:gd name="connsiteY5" fmla="*/ 530158 h 3392273"/>
              <a:gd name="connsiteX6" fmla="*/ 924127 w 1536970"/>
              <a:gd name="connsiteY6" fmla="*/ 515566 h 3392273"/>
              <a:gd name="connsiteX7" fmla="*/ 1084634 w 1536970"/>
              <a:gd name="connsiteY7" fmla="*/ 384243 h 3392273"/>
              <a:gd name="connsiteX8" fmla="*/ 1245140 w 1536970"/>
              <a:gd name="connsiteY8" fmla="*/ 496112 h 3392273"/>
              <a:gd name="connsiteX9" fmla="*/ 1405647 w 1536970"/>
              <a:gd name="connsiteY9" fmla="*/ 1420239 h 3392273"/>
              <a:gd name="connsiteX10" fmla="*/ 1250004 w 1536970"/>
              <a:gd name="connsiteY10" fmla="*/ 1979579 h 3392273"/>
              <a:gd name="connsiteX11" fmla="*/ 1021403 w 1536970"/>
              <a:gd name="connsiteY11" fmla="*/ 2135222 h 3392273"/>
              <a:gd name="connsiteX12" fmla="*/ 1050588 w 1536970"/>
              <a:gd name="connsiteY12" fmla="*/ 2597286 h 3392273"/>
              <a:gd name="connsiteX13" fmla="*/ 1133272 w 1536970"/>
              <a:gd name="connsiteY13" fmla="*/ 2893980 h 3392273"/>
              <a:gd name="connsiteX14" fmla="*/ 1039473 w 1536970"/>
              <a:gd name="connsiteY14" fmla="*/ 3095523 h 3392273"/>
              <a:gd name="connsiteX15" fmla="*/ 1068693 w 1536970"/>
              <a:gd name="connsiteY15" fmla="*/ 3392273 h 3392273"/>
              <a:gd name="connsiteX16" fmla="*/ 1304967 w 1536970"/>
              <a:gd name="connsiteY16" fmla="*/ 3345705 h 3392273"/>
              <a:gd name="connsiteX17" fmla="*/ 1286863 w 1536970"/>
              <a:gd name="connsiteY17" fmla="*/ 2895366 h 3392273"/>
              <a:gd name="connsiteX18" fmla="*/ 1215957 w 1536970"/>
              <a:gd name="connsiteY18" fmla="*/ 2752928 h 3392273"/>
              <a:gd name="connsiteX19" fmla="*/ 1327825 w 1536970"/>
              <a:gd name="connsiteY19" fmla="*/ 2597286 h 3392273"/>
              <a:gd name="connsiteX20" fmla="*/ 1342416 w 1536970"/>
              <a:gd name="connsiteY20" fmla="*/ 2047672 h 3392273"/>
              <a:gd name="connsiteX21" fmla="*/ 1536970 w 1536970"/>
              <a:gd name="connsiteY21" fmla="*/ 1415374 h 3392273"/>
              <a:gd name="connsiteX22" fmla="*/ 1425101 w 1536970"/>
              <a:gd name="connsiteY22" fmla="*/ 530158 h 3392273"/>
              <a:gd name="connsiteX23" fmla="*/ 1230549 w 1536970"/>
              <a:gd name="connsiteY23" fmla="*/ 282103 h 3392273"/>
              <a:gd name="connsiteX24" fmla="*/ 948446 w 1536970"/>
              <a:gd name="connsiteY24" fmla="*/ 233464 h 3392273"/>
              <a:gd name="connsiteX25" fmla="*/ 661481 w 1536970"/>
              <a:gd name="connsiteY25" fmla="*/ 68094 h 3392273"/>
              <a:gd name="connsiteX26" fmla="*/ 476655 w 1536970"/>
              <a:gd name="connsiteY26" fmla="*/ 4864 h 3392273"/>
              <a:gd name="connsiteX27" fmla="*/ 189689 w 1536970"/>
              <a:gd name="connsiteY27" fmla="*/ 0 h 3392273"/>
              <a:gd name="connsiteX28" fmla="*/ 107004 w 1536970"/>
              <a:gd name="connsiteY28" fmla="*/ 29183 h 3392273"/>
              <a:gd name="connsiteX0" fmla="*/ 107004 w 1536970"/>
              <a:gd name="connsiteY0" fmla="*/ 29183 h 3345705"/>
              <a:gd name="connsiteX1" fmla="*/ 0 w 1536970"/>
              <a:gd name="connsiteY1" fmla="*/ 262647 h 3345705"/>
              <a:gd name="connsiteX2" fmla="*/ 0 w 1536970"/>
              <a:gd name="connsiteY2" fmla="*/ 428017 h 3345705"/>
              <a:gd name="connsiteX3" fmla="*/ 77821 w 1536970"/>
              <a:gd name="connsiteY3" fmla="*/ 642026 h 3345705"/>
              <a:gd name="connsiteX4" fmla="*/ 437744 w 1536970"/>
              <a:gd name="connsiteY4" fmla="*/ 656617 h 3345705"/>
              <a:gd name="connsiteX5" fmla="*/ 685800 w 1536970"/>
              <a:gd name="connsiteY5" fmla="*/ 530158 h 3345705"/>
              <a:gd name="connsiteX6" fmla="*/ 924127 w 1536970"/>
              <a:gd name="connsiteY6" fmla="*/ 515566 h 3345705"/>
              <a:gd name="connsiteX7" fmla="*/ 1084634 w 1536970"/>
              <a:gd name="connsiteY7" fmla="*/ 384243 h 3345705"/>
              <a:gd name="connsiteX8" fmla="*/ 1245140 w 1536970"/>
              <a:gd name="connsiteY8" fmla="*/ 496112 h 3345705"/>
              <a:gd name="connsiteX9" fmla="*/ 1405647 w 1536970"/>
              <a:gd name="connsiteY9" fmla="*/ 1420239 h 3345705"/>
              <a:gd name="connsiteX10" fmla="*/ 1250004 w 1536970"/>
              <a:gd name="connsiteY10" fmla="*/ 1979579 h 3345705"/>
              <a:gd name="connsiteX11" fmla="*/ 1021403 w 1536970"/>
              <a:gd name="connsiteY11" fmla="*/ 2135222 h 3345705"/>
              <a:gd name="connsiteX12" fmla="*/ 1050588 w 1536970"/>
              <a:gd name="connsiteY12" fmla="*/ 2597286 h 3345705"/>
              <a:gd name="connsiteX13" fmla="*/ 1133272 w 1536970"/>
              <a:gd name="connsiteY13" fmla="*/ 2893980 h 3345705"/>
              <a:gd name="connsiteX14" fmla="*/ 1039473 w 1536970"/>
              <a:gd name="connsiteY14" fmla="*/ 3095523 h 3345705"/>
              <a:gd name="connsiteX15" fmla="*/ 1058263 w 1536970"/>
              <a:gd name="connsiteY15" fmla="*/ 3340121 h 3345705"/>
              <a:gd name="connsiteX16" fmla="*/ 1304967 w 1536970"/>
              <a:gd name="connsiteY16" fmla="*/ 3345705 h 3345705"/>
              <a:gd name="connsiteX17" fmla="*/ 1286863 w 1536970"/>
              <a:gd name="connsiteY17" fmla="*/ 2895366 h 3345705"/>
              <a:gd name="connsiteX18" fmla="*/ 1215957 w 1536970"/>
              <a:gd name="connsiteY18" fmla="*/ 2752928 h 3345705"/>
              <a:gd name="connsiteX19" fmla="*/ 1327825 w 1536970"/>
              <a:gd name="connsiteY19" fmla="*/ 2597286 h 3345705"/>
              <a:gd name="connsiteX20" fmla="*/ 1342416 w 1536970"/>
              <a:gd name="connsiteY20" fmla="*/ 2047672 h 3345705"/>
              <a:gd name="connsiteX21" fmla="*/ 1536970 w 1536970"/>
              <a:gd name="connsiteY21" fmla="*/ 1415374 h 3345705"/>
              <a:gd name="connsiteX22" fmla="*/ 1425101 w 1536970"/>
              <a:gd name="connsiteY22" fmla="*/ 530158 h 3345705"/>
              <a:gd name="connsiteX23" fmla="*/ 1230549 w 1536970"/>
              <a:gd name="connsiteY23" fmla="*/ 282103 h 3345705"/>
              <a:gd name="connsiteX24" fmla="*/ 948446 w 1536970"/>
              <a:gd name="connsiteY24" fmla="*/ 233464 h 3345705"/>
              <a:gd name="connsiteX25" fmla="*/ 661481 w 1536970"/>
              <a:gd name="connsiteY25" fmla="*/ 68094 h 3345705"/>
              <a:gd name="connsiteX26" fmla="*/ 476655 w 1536970"/>
              <a:gd name="connsiteY26" fmla="*/ 4864 h 3345705"/>
              <a:gd name="connsiteX27" fmla="*/ 189689 w 1536970"/>
              <a:gd name="connsiteY27" fmla="*/ 0 h 3345705"/>
              <a:gd name="connsiteX28" fmla="*/ 107004 w 1536970"/>
              <a:gd name="connsiteY28" fmla="*/ 29183 h 3345705"/>
              <a:gd name="connsiteX0" fmla="*/ 107004 w 1536970"/>
              <a:gd name="connsiteY0" fmla="*/ 29183 h 3340121"/>
              <a:gd name="connsiteX1" fmla="*/ 0 w 1536970"/>
              <a:gd name="connsiteY1" fmla="*/ 262647 h 3340121"/>
              <a:gd name="connsiteX2" fmla="*/ 0 w 1536970"/>
              <a:gd name="connsiteY2" fmla="*/ 428017 h 3340121"/>
              <a:gd name="connsiteX3" fmla="*/ 77821 w 1536970"/>
              <a:gd name="connsiteY3" fmla="*/ 642026 h 3340121"/>
              <a:gd name="connsiteX4" fmla="*/ 437744 w 1536970"/>
              <a:gd name="connsiteY4" fmla="*/ 656617 h 3340121"/>
              <a:gd name="connsiteX5" fmla="*/ 685800 w 1536970"/>
              <a:gd name="connsiteY5" fmla="*/ 530158 h 3340121"/>
              <a:gd name="connsiteX6" fmla="*/ 924127 w 1536970"/>
              <a:gd name="connsiteY6" fmla="*/ 515566 h 3340121"/>
              <a:gd name="connsiteX7" fmla="*/ 1084634 w 1536970"/>
              <a:gd name="connsiteY7" fmla="*/ 384243 h 3340121"/>
              <a:gd name="connsiteX8" fmla="*/ 1245140 w 1536970"/>
              <a:gd name="connsiteY8" fmla="*/ 496112 h 3340121"/>
              <a:gd name="connsiteX9" fmla="*/ 1405647 w 1536970"/>
              <a:gd name="connsiteY9" fmla="*/ 1420239 h 3340121"/>
              <a:gd name="connsiteX10" fmla="*/ 1250004 w 1536970"/>
              <a:gd name="connsiteY10" fmla="*/ 1979579 h 3340121"/>
              <a:gd name="connsiteX11" fmla="*/ 1021403 w 1536970"/>
              <a:gd name="connsiteY11" fmla="*/ 2135222 h 3340121"/>
              <a:gd name="connsiteX12" fmla="*/ 1050588 w 1536970"/>
              <a:gd name="connsiteY12" fmla="*/ 2597286 h 3340121"/>
              <a:gd name="connsiteX13" fmla="*/ 1133272 w 1536970"/>
              <a:gd name="connsiteY13" fmla="*/ 2893980 h 3340121"/>
              <a:gd name="connsiteX14" fmla="*/ 1039473 w 1536970"/>
              <a:gd name="connsiteY14" fmla="*/ 3095523 h 3340121"/>
              <a:gd name="connsiteX15" fmla="*/ 1058263 w 1536970"/>
              <a:gd name="connsiteY15" fmla="*/ 3340121 h 3340121"/>
              <a:gd name="connsiteX16" fmla="*/ 1332782 w 1536970"/>
              <a:gd name="connsiteY16" fmla="*/ 3269215 h 3340121"/>
              <a:gd name="connsiteX17" fmla="*/ 1286863 w 1536970"/>
              <a:gd name="connsiteY17" fmla="*/ 2895366 h 3340121"/>
              <a:gd name="connsiteX18" fmla="*/ 1215957 w 1536970"/>
              <a:gd name="connsiteY18" fmla="*/ 2752928 h 3340121"/>
              <a:gd name="connsiteX19" fmla="*/ 1327825 w 1536970"/>
              <a:gd name="connsiteY19" fmla="*/ 2597286 h 3340121"/>
              <a:gd name="connsiteX20" fmla="*/ 1342416 w 1536970"/>
              <a:gd name="connsiteY20" fmla="*/ 2047672 h 3340121"/>
              <a:gd name="connsiteX21" fmla="*/ 1536970 w 1536970"/>
              <a:gd name="connsiteY21" fmla="*/ 1415374 h 3340121"/>
              <a:gd name="connsiteX22" fmla="*/ 1425101 w 1536970"/>
              <a:gd name="connsiteY22" fmla="*/ 530158 h 3340121"/>
              <a:gd name="connsiteX23" fmla="*/ 1230549 w 1536970"/>
              <a:gd name="connsiteY23" fmla="*/ 282103 h 3340121"/>
              <a:gd name="connsiteX24" fmla="*/ 948446 w 1536970"/>
              <a:gd name="connsiteY24" fmla="*/ 233464 h 3340121"/>
              <a:gd name="connsiteX25" fmla="*/ 661481 w 1536970"/>
              <a:gd name="connsiteY25" fmla="*/ 68094 h 3340121"/>
              <a:gd name="connsiteX26" fmla="*/ 476655 w 1536970"/>
              <a:gd name="connsiteY26" fmla="*/ 4864 h 3340121"/>
              <a:gd name="connsiteX27" fmla="*/ 189689 w 1536970"/>
              <a:gd name="connsiteY27" fmla="*/ 0 h 3340121"/>
              <a:gd name="connsiteX28" fmla="*/ 107004 w 1536970"/>
              <a:gd name="connsiteY28" fmla="*/ 29183 h 3340121"/>
              <a:gd name="connsiteX0" fmla="*/ 107004 w 1536970"/>
              <a:gd name="connsiteY0" fmla="*/ 29183 h 3319260"/>
              <a:gd name="connsiteX1" fmla="*/ 0 w 1536970"/>
              <a:gd name="connsiteY1" fmla="*/ 262647 h 3319260"/>
              <a:gd name="connsiteX2" fmla="*/ 0 w 1536970"/>
              <a:gd name="connsiteY2" fmla="*/ 428017 h 3319260"/>
              <a:gd name="connsiteX3" fmla="*/ 77821 w 1536970"/>
              <a:gd name="connsiteY3" fmla="*/ 642026 h 3319260"/>
              <a:gd name="connsiteX4" fmla="*/ 437744 w 1536970"/>
              <a:gd name="connsiteY4" fmla="*/ 656617 h 3319260"/>
              <a:gd name="connsiteX5" fmla="*/ 685800 w 1536970"/>
              <a:gd name="connsiteY5" fmla="*/ 530158 h 3319260"/>
              <a:gd name="connsiteX6" fmla="*/ 924127 w 1536970"/>
              <a:gd name="connsiteY6" fmla="*/ 515566 h 3319260"/>
              <a:gd name="connsiteX7" fmla="*/ 1084634 w 1536970"/>
              <a:gd name="connsiteY7" fmla="*/ 384243 h 3319260"/>
              <a:gd name="connsiteX8" fmla="*/ 1245140 w 1536970"/>
              <a:gd name="connsiteY8" fmla="*/ 496112 h 3319260"/>
              <a:gd name="connsiteX9" fmla="*/ 1405647 w 1536970"/>
              <a:gd name="connsiteY9" fmla="*/ 1420239 h 3319260"/>
              <a:gd name="connsiteX10" fmla="*/ 1250004 w 1536970"/>
              <a:gd name="connsiteY10" fmla="*/ 1979579 h 3319260"/>
              <a:gd name="connsiteX11" fmla="*/ 1021403 w 1536970"/>
              <a:gd name="connsiteY11" fmla="*/ 2135222 h 3319260"/>
              <a:gd name="connsiteX12" fmla="*/ 1050588 w 1536970"/>
              <a:gd name="connsiteY12" fmla="*/ 2597286 h 3319260"/>
              <a:gd name="connsiteX13" fmla="*/ 1133272 w 1536970"/>
              <a:gd name="connsiteY13" fmla="*/ 2893980 h 3319260"/>
              <a:gd name="connsiteX14" fmla="*/ 1039473 w 1536970"/>
              <a:gd name="connsiteY14" fmla="*/ 3095523 h 3319260"/>
              <a:gd name="connsiteX15" fmla="*/ 1099984 w 1536970"/>
              <a:gd name="connsiteY15" fmla="*/ 3319260 h 3319260"/>
              <a:gd name="connsiteX16" fmla="*/ 1332782 w 1536970"/>
              <a:gd name="connsiteY16" fmla="*/ 3269215 h 3319260"/>
              <a:gd name="connsiteX17" fmla="*/ 1286863 w 1536970"/>
              <a:gd name="connsiteY17" fmla="*/ 2895366 h 3319260"/>
              <a:gd name="connsiteX18" fmla="*/ 1215957 w 1536970"/>
              <a:gd name="connsiteY18" fmla="*/ 2752928 h 3319260"/>
              <a:gd name="connsiteX19" fmla="*/ 1327825 w 1536970"/>
              <a:gd name="connsiteY19" fmla="*/ 2597286 h 3319260"/>
              <a:gd name="connsiteX20" fmla="*/ 1342416 w 1536970"/>
              <a:gd name="connsiteY20" fmla="*/ 2047672 h 3319260"/>
              <a:gd name="connsiteX21" fmla="*/ 1536970 w 1536970"/>
              <a:gd name="connsiteY21" fmla="*/ 1415374 h 3319260"/>
              <a:gd name="connsiteX22" fmla="*/ 1425101 w 1536970"/>
              <a:gd name="connsiteY22" fmla="*/ 530158 h 3319260"/>
              <a:gd name="connsiteX23" fmla="*/ 1230549 w 1536970"/>
              <a:gd name="connsiteY23" fmla="*/ 282103 h 3319260"/>
              <a:gd name="connsiteX24" fmla="*/ 948446 w 1536970"/>
              <a:gd name="connsiteY24" fmla="*/ 233464 h 3319260"/>
              <a:gd name="connsiteX25" fmla="*/ 661481 w 1536970"/>
              <a:gd name="connsiteY25" fmla="*/ 68094 h 3319260"/>
              <a:gd name="connsiteX26" fmla="*/ 476655 w 1536970"/>
              <a:gd name="connsiteY26" fmla="*/ 4864 h 3319260"/>
              <a:gd name="connsiteX27" fmla="*/ 189689 w 1536970"/>
              <a:gd name="connsiteY27" fmla="*/ 0 h 3319260"/>
              <a:gd name="connsiteX28" fmla="*/ 107004 w 1536970"/>
              <a:gd name="connsiteY28" fmla="*/ 29183 h 3319260"/>
              <a:gd name="connsiteX0" fmla="*/ 107004 w 1536970"/>
              <a:gd name="connsiteY0" fmla="*/ 29183 h 3319260"/>
              <a:gd name="connsiteX1" fmla="*/ 0 w 1536970"/>
              <a:gd name="connsiteY1" fmla="*/ 262647 h 3319260"/>
              <a:gd name="connsiteX2" fmla="*/ 0 w 1536970"/>
              <a:gd name="connsiteY2" fmla="*/ 428017 h 3319260"/>
              <a:gd name="connsiteX3" fmla="*/ 77821 w 1536970"/>
              <a:gd name="connsiteY3" fmla="*/ 642026 h 3319260"/>
              <a:gd name="connsiteX4" fmla="*/ 437744 w 1536970"/>
              <a:gd name="connsiteY4" fmla="*/ 656617 h 3319260"/>
              <a:gd name="connsiteX5" fmla="*/ 685800 w 1536970"/>
              <a:gd name="connsiteY5" fmla="*/ 530158 h 3319260"/>
              <a:gd name="connsiteX6" fmla="*/ 924127 w 1536970"/>
              <a:gd name="connsiteY6" fmla="*/ 515566 h 3319260"/>
              <a:gd name="connsiteX7" fmla="*/ 1084634 w 1536970"/>
              <a:gd name="connsiteY7" fmla="*/ 384243 h 3319260"/>
              <a:gd name="connsiteX8" fmla="*/ 1245140 w 1536970"/>
              <a:gd name="connsiteY8" fmla="*/ 496112 h 3319260"/>
              <a:gd name="connsiteX9" fmla="*/ 1405647 w 1536970"/>
              <a:gd name="connsiteY9" fmla="*/ 1420239 h 3319260"/>
              <a:gd name="connsiteX10" fmla="*/ 1250004 w 1536970"/>
              <a:gd name="connsiteY10" fmla="*/ 1979579 h 3319260"/>
              <a:gd name="connsiteX11" fmla="*/ 1021403 w 1536970"/>
              <a:gd name="connsiteY11" fmla="*/ 2135222 h 3319260"/>
              <a:gd name="connsiteX12" fmla="*/ 1050588 w 1536970"/>
              <a:gd name="connsiteY12" fmla="*/ 2597286 h 3319260"/>
              <a:gd name="connsiteX13" fmla="*/ 1133272 w 1536970"/>
              <a:gd name="connsiteY13" fmla="*/ 2893980 h 3319260"/>
              <a:gd name="connsiteX14" fmla="*/ 1039473 w 1536970"/>
              <a:gd name="connsiteY14" fmla="*/ 3095523 h 3319260"/>
              <a:gd name="connsiteX15" fmla="*/ 1099984 w 1536970"/>
              <a:gd name="connsiteY15" fmla="*/ 3319260 h 3319260"/>
              <a:gd name="connsiteX16" fmla="*/ 1332782 w 1536970"/>
              <a:gd name="connsiteY16" fmla="*/ 3269215 h 3319260"/>
              <a:gd name="connsiteX17" fmla="*/ 1286863 w 1536970"/>
              <a:gd name="connsiteY17" fmla="*/ 2895366 h 3319260"/>
              <a:gd name="connsiteX18" fmla="*/ 1215957 w 1536970"/>
              <a:gd name="connsiteY18" fmla="*/ 2752928 h 3319260"/>
              <a:gd name="connsiteX19" fmla="*/ 1327825 w 1536970"/>
              <a:gd name="connsiteY19" fmla="*/ 2597286 h 3319260"/>
              <a:gd name="connsiteX20" fmla="*/ 1342416 w 1536970"/>
              <a:gd name="connsiteY20" fmla="*/ 2047672 h 3319260"/>
              <a:gd name="connsiteX21" fmla="*/ 1536970 w 1536970"/>
              <a:gd name="connsiteY21" fmla="*/ 1415374 h 3319260"/>
              <a:gd name="connsiteX22" fmla="*/ 1425101 w 1536970"/>
              <a:gd name="connsiteY22" fmla="*/ 530158 h 3319260"/>
              <a:gd name="connsiteX23" fmla="*/ 1230549 w 1536970"/>
              <a:gd name="connsiteY23" fmla="*/ 282103 h 3319260"/>
              <a:gd name="connsiteX24" fmla="*/ 948446 w 1536970"/>
              <a:gd name="connsiteY24" fmla="*/ 233464 h 3319260"/>
              <a:gd name="connsiteX25" fmla="*/ 661481 w 1536970"/>
              <a:gd name="connsiteY25" fmla="*/ 68094 h 3319260"/>
              <a:gd name="connsiteX26" fmla="*/ 476655 w 1536970"/>
              <a:gd name="connsiteY26" fmla="*/ 4864 h 3319260"/>
              <a:gd name="connsiteX27" fmla="*/ 189689 w 1536970"/>
              <a:gd name="connsiteY27" fmla="*/ 0 h 3319260"/>
              <a:gd name="connsiteX28" fmla="*/ 107004 w 1536970"/>
              <a:gd name="connsiteY28" fmla="*/ 29183 h 3319260"/>
              <a:gd name="connsiteX0" fmla="*/ 107004 w 1536970"/>
              <a:gd name="connsiteY0" fmla="*/ 29183 h 3319260"/>
              <a:gd name="connsiteX1" fmla="*/ 0 w 1536970"/>
              <a:gd name="connsiteY1" fmla="*/ 262647 h 3319260"/>
              <a:gd name="connsiteX2" fmla="*/ 0 w 1536970"/>
              <a:gd name="connsiteY2" fmla="*/ 428017 h 3319260"/>
              <a:gd name="connsiteX3" fmla="*/ 77821 w 1536970"/>
              <a:gd name="connsiteY3" fmla="*/ 642026 h 3319260"/>
              <a:gd name="connsiteX4" fmla="*/ 437744 w 1536970"/>
              <a:gd name="connsiteY4" fmla="*/ 656617 h 3319260"/>
              <a:gd name="connsiteX5" fmla="*/ 685800 w 1536970"/>
              <a:gd name="connsiteY5" fmla="*/ 530158 h 3319260"/>
              <a:gd name="connsiteX6" fmla="*/ 924127 w 1536970"/>
              <a:gd name="connsiteY6" fmla="*/ 515566 h 3319260"/>
              <a:gd name="connsiteX7" fmla="*/ 1084634 w 1536970"/>
              <a:gd name="connsiteY7" fmla="*/ 384243 h 3319260"/>
              <a:gd name="connsiteX8" fmla="*/ 1245140 w 1536970"/>
              <a:gd name="connsiteY8" fmla="*/ 496112 h 3319260"/>
              <a:gd name="connsiteX9" fmla="*/ 1405647 w 1536970"/>
              <a:gd name="connsiteY9" fmla="*/ 1420239 h 3319260"/>
              <a:gd name="connsiteX10" fmla="*/ 1250004 w 1536970"/>
              <a:gd name="connsiteY10" fmla="*/ 1979579 h 3319260"/>
              <a:gd name="connsiteX11" fmla="*/ 1021403 w 1536970"/>
              <a:gd name="connsiteY11" fmla="*/ 2135222 h 3319260"/>
              <a:gd name="connsiteX12" fmla="*/ 1050588 w 1536970"/>
              <a:gd name="connsiteY12" fmla="*/ 2597286 h 3319260"/>
              <a:gd name="connsiteX13" fmla="*/ 1133272 w 1536970"/>
              <a:gd name="connsiteY13" fmla="*/ 2893980 h 3319260"/>
              <a:gd name="connsiteX14" fmla="*/ 1039473 w 1536970"/>
              <a:gd name="connsiteY14" fmla="*/ 3095523 h 3319260"/>
              <a:gd name="connsiteX15" fmla="*/ 1099984 w 1536970"/>
              <a:gd name="connsiteY15" fmla="*/ 3319260 h 3319260"/>
              <a:gd name="connsiteX16" fmla="*/ 1332782 w 1536970"/>
              <a:gd name="connsiteY16" fmla="*/ 3269215 h 3319260"/>
              <a:gd name="connsiteX17" fmla="*/ 1286863 w 1536970"/>
              <a:gd name="connsiteY17" fmla="*/ 2895366 h 3319260"/>
              <a:gd name="connsiteX18" fmla="*/ 1215957 w 1536970"/>
              <a:gd name="connsiteY18" fmla="*/ 2752928 h 3319260"/>
              <a:gd name="connsiteX19" fmla="*/ 1327825 w 1536970"/>
              <a:gd name="connsiteY19" fmla="*/ 2597286 h 3319260"/>
              <a:gd name="connsiteX20" fmla="*/ 1342416 w 1536970"/>
              <a:gd name="connsiteY20" fmla="*/ 2047672 h 3319260"/>
              <a:gd name="connsiteX21" fmla="*/ 1536970 w 1536970"/>
              <a:gd name="connsiteY21" fmla="*/ 1415374 h 3319260"/>
              <a:gd name="connsiteX22" fmla="*/ 1425101 w 1536970"/>
              <a:gd name="connsiteY22" fmla="*/ 530158 h 3319260"/>
              <a:gd name="connsiteX23" fmla="*/ 1230549 w 1536970"/>
              <a:gd name="connsiteY23" fmla="*/ 282103 h 3319260"/>
              <a:gd name="connsiteX24" fmla="*/ 948446 w 1536970"/>
              <a:gd name="connsiteY24" fmla="*/ 233464 h 3319260"/>
              <a:gd name="connsiteX25" fmla="*/ 661481 w 1536970"/>
              <a:gd name="connsiteY25" fmla="*/ 68094 h 3319260"/>
              <a:gd name="connsiteX26" fmla="*/ 476655 w 1536970"/>
              <a:gd name="connsiteY26" fmla="*/ 4864 h 3319260"/>
              <a:gd name="connsiteX27" fmla="*/ 189689 w 1536970"/>
              <a:gd name="connsiteY27" fmla="*/ 0 h 3319260"/>
              <a:gd name="connsiteX28" fmla="*/ 107004 w 1536970"/>
              <a:gd name="connsiteY28" fmla="*/ 29183 h 3319260"/>
              <a:gd name="connsiteX0" fmla="*/ 107004 w 1536970"/>
              <a:gd name="connsiteY0" fmla="*/ 29183 h 3329690"/>
              <a:gd name="connsiteX1" fmla="*/ 0 w 1536970"/>
              <a:gd name="connsiteY1" fmla="*/ 262647 h 3329690"/>
              <a:gd name="connsiteX2" fmla="*/ 0 w 1536970"/>
              <a:gd name="connsiteY2" fmla="*/ 428017 h 3329690"/>
              <a:gd name="connsiteX3" fmla="*/ 77821 w 1536970"/>
              <a:gd name="connsiteY3" fmla="*/ 642026 h 3329690"/>
              <a:gd name="connsiteX4" fmla="*/ 437744 w 1536970"/>
              <a:gd name="connsiteY4" fmla="*/ 656617 h 3329690"/>
              <a:gd name="connsiteX5" fmla="*/ 685800 w 1536970"/>
              <a:gd name="connsiteY5" fmla="*/ 530158 h 3329690"/>
              <a:gd name="connsiteX6" fmla="*/ 924127 w 1536970"/>
              <a:gd name="connsiteY6" fmla="*/ 515566 h 3329690"/>
              <a:gd name="connsiteX7" fmla="*/ 1084634 w 1536970"/>
              <a:gd name="connsiteY7" fmla="*/ 384243 h 3329690"/>
              <a:gd name="connsiteX8" fmla="*/ 1245140 w 1536970"/>
              <a:gd name="connsiteY8" fmla="*/ 496112 h 3329690"/>
              <a:gd name="connsiteX9" fmla="*/ 1405647 w 1536970"/>
              <a:gd name="connsiteY9" fmla="*/ 1420239 h 3329690"/>
              <a:gd name="connsiteX10" fmla="*/ 1250004 w 1536970"/>
              <a:gd name="connsiteY10" fmla="*/ 1979579 h 3329690"/>
              <a:gd name="connsiteX11" fmla="*/ 1021403 w 1536970"/>
              <a:gd name="connsiteY11" fmla="*/ 2135222 h 3329690"/>
              <a:gd name="connsiteX12" fmla="*/ 1050588 w 1536970"/>
              <a:gd name="connsiteY12" fmla="*/ 2597286 h 3329690"/>
              <a:gd name="connsiteX13" fmla="*/ 1133272 w 1536970"/>
              <a:gd name="connsiteY13" fmla="*/ 2893980 h 3329690"/>
              <a:gd name="connsiteX14" fmla="*/ 1039473 w 1536970"/>
              <a:gd name="connsiteY14" fmla="*/ 3095523 h 3329690"/>
              <a:gd name="connsiteX15" fmla="*/ 1068693 w 1536970"/>
              <a:gd name="connsiteY15" fmla="*/ 3329690 h 3329690"/>
              <a:gd name="connsiteX16" fmla="*/ 1332782 w 1536970"/>
              <a:gd name="connsiteY16" fmla="*/ 3269215 h 3329690"/>
              <a:gd name="connsiteX17" fmla="*/ 1286863 w 1536970"/>
              <a:gd name="connsiteY17" fmla="*/ 2895366 h 3329690"/>
              <a:gd name="connsiteX18" fmla="*/ 1215957 w 1536970"/>
              <a:gd name="connsiteY18" fmla="*/ 2752928 h 3329690"/>
              <a:gd name="connsiteX19" fmla="*/ 1327825 w 1536970"/>
              <a:gd name="connsiteY19" fmla="*/ 2597286 h 3329690"/>
              <a:gd name="connsiteX20" fmla="*/ 1342416 w 1536970"/>
              <a:gd name="connsiteY20" fmla="*/ 2047672 h 3329690"/>
              <a:gd name="connsiteX21" fmla="*/ 1536970 w 1536970"/>
              <a:gd name="connsiteY21" fmla="*/ 1415374 h 3329690"/>
              <a:gd name="connsiteX22" fmla="*/ 1425101 w 1536970"/>
              <a:gd name="connsiteY22" fmla="*/ 530158 h 3329690"/>
              <a:gd name="connsiteX23" fmla="*/ 1230549 w 1536970"/>
              <a:gd name="connsiteY23" fmla="*/ 282103 h 3329690"/>
              <a:gd name="connsiteX24" fmla="*/ 948446 w 1536970"/>
              <a:gd name="connsiteY24" fmla="*/ 233464 h 3329690"/>
              <a:gd name="connsiteX25" fmla="*/ 661481 w 1536970"/>
              <a:gd name="connsiteY25" fmla="*/ 68094 h 3329690"/>
              <a:gd name="connsiteX26" fmla="*/ 476655 w 1536970"/>
              <a:gd name="connsiteY26" fmla="*/ 4864 h 3329690"/>
              <a:gd name="connsiteX27" fmla="*/ 189689 w 1536970"/>
              <a:gd name="connsiteY27" fmla="*/ 0 h 3329690"/>
              <a:gd name="connsiteX28" fmla="*/ 107004 w 1536970"/>
              <a:gd name="connsiteY28" fmla="*/ 29183 h 3329690"/>
              <a:gd name="connsiteX0" fmla="*/ 107004 w 1536970"/>
              <a:gd name="connsiteY0" fmla="*/ 29183 h 3329690"/>
              <a:gd name="connsiteX1" fmla="*/ 0 w 1536970"/>
              <a:gd name="connsiteY1" fmla="*/ 262647 h 3329690"/>
              <a:gd name="connsiteX2" fmla="*/ 0 w 1536970"/>
              <a:gd name="connsiteY2" fmla="*/ 428017 h 3329690"/>
              <a:gd name="connsiteX3" fmla="*/ 77821 w 1536970"/>
              <a:gd name="connsiteY3" fmla="*/ 642026 h 3329690"/>
              <a:gd name="connsiteX4" fmla="*/ 437744 w 1536970"/>
              <a:gd name="connsiteY4" fmla="*/ 656617 h 3329690"/>
              <a:gd name="connsiteX5" fmla="*/ 685800 w 1536970"/>
              <a:gd name="connsiteY5" fmla="*/ 530158 h 3329690"/>
              <a:gd name="connsiteX6" fmla="*/ 924127 w 1536970"/>
              <a:gd name="connsiteY6" fmla="*/ 515566 h 3329690"/>
              <a:gd name="connsiteX7" fmla="*/ 1084634 w 1536970"/>
              <a:gd name="connsiteY7" fmla="*/ 384243 h 3329690"/>
              <a:gd name="connsiteX8" fmla="*/ 1245140 w 1536970"/>
              <a:gd name="connsiteY8" fmla="*/ 496112 h 3329690"/>
              <a:gd name="connsiteX9" fmla="*/ 1405647 w 1536970"/>
              <a:gd name="connsiteY9" fmla="*/ 1420239 h 3329690"/>
              <a:gd name="connsiteX10" fmla="*/ 1250004 w 1536970"/>
              <a:gd name="connsiteY10" fmla="*/ 1979579 h 3329690"/>
              <a:gd name="connsiteX11" fmla="*/ 1021403 w 1536970"/>
              <a:gd name="connsiteY11" fmla="*/ 2135222 h 3329690"/>
              <a:gd name="connsiteX12" fmla="*/ 1050588 w 1536970"/>
              <a:gd name="connsiteY12" fmla="*/ 2597286 h 3329690"/>
              <a:gd name="connsiteX13" fmla="*/ 1133272 w 1536970"/>
              <a:gd name="connsiteY13" fmla="*/ 2893980 h 3329690"/>
              <a:gd name="connsiteX14" fmla="*/ 1039473 w 1536970"/>
              <a:gd name="connsiteY14" fmla="*/ 3095523 h 3329690"/>
              <a:gd name="connsiteX15" fmla="*/ 1068693 w 1536970"/>
              <a:gd name="connsiteY15" fmla="*/ 3329690 h 3329690"/>
              <a:gd name="connsiteX16" fmla="*/ 1332782 w 1536970"/>
              <a:gd name="connsiteY16" fmla="*/ 3269215 h 3329690"/>
              <a:gd name="connsiteX17" fmla="*/ 1286863 w 1536970"/>
              <a:gd name="connsiteY17" fmla="*/ 2895366 h 3329690"/>
              <a:gd name="connsiteX18" fmla="*/ 1215957 w 1536970"/>
              <a:gd name="connsiteY18" fmla="*/ 2752928 h 3329690"/>
              <a:gd name="connsiteX19" fmla="*/ 1327825 w 1536970"/>
              <a:gd name="connsiteY19" fmla="*/ 2597286 h 3329690"/>
              <a:gd name="connsiteX20" fmla="*/ 1342416 w 1536970"/>
              <a:gd name="connsiteY20" fmla="*/ 2047672 h 3329690"/>
              <a:gd name="connsiteX21" fmla="*/ 1536970 w 1536970"/>
              <a:gd name="connsiteY21" fmla="*/ 1415374 h 3329690"/>
              <a:gd name="connsiteX22" fmla="*/ 1425101 w 1536970"/>
              <a:gd name="connsiteY22" fmla="*/ 530158 h 3329690"/>
              <a:gd name="connsiteX23" fmla="*/ 1230549 w 1536970"/>
              <a:gd name="connsiteY23" fmla="*/ 282103 h 3329690"/>
              <a:gd name="connsiteX24" fmla="*/ 948446 w 1536970"/>
              <a:gd name="connsiteY24" fmla="*/ 233464 h 3329690"/>
              <a:gd name="connsiteX25" fmla="*/ 661481 w 1536970"/>
              <a:gd name="connsiteY25" fmla="*/ 68094 h 3329690"/>
              <a:gd name="connsiteX26" fmla="*/ 476655 w 1536970"/>
              <a:gd name="connsiteY26" fmla="*/ 4864 h 3329690"/>
              <a:gd name="connsiteX27" fmla="*/ 189689 w 1536970"/>
              <a:gd name="connsiteY27" fmla="*/ 0 h 3329690"/>
              <a:gd name="connsiteX28" fmla="*/ 107004 w 1536970"/>
              <a:gd name="connsiteY28" fmla="*/ 29183 h 3329690"/>
              <a:gd name="connsiteX0" fmla="*/ 107004 w 1536970"/>
              <a:gd name="connsiteY0" fmla="*/ 29183 h 3329690"/>
              <a:gd name="connsiteX1" fmla="*/ 0 w 1536970"/>
              <a:gd name="connsiteY1" fmla="*/ 262647 h 3329690"/>
              <a:gd name="connsiteX2" fmla="*/ 0 w 1536970"/>
              <a:gd name="connsiteY2" fmla="*/ 428017 h 3329690"/>
              <a:gd name="connsiteX3" fmla="*/ 77821 w 1536970"/>
              <a:gd name="connsiteY3" fmla="*/ 642026 h 3329690"/>
              <a:gd name="connsiteX4" fmla="*/ 437744 w 1536970"/>
              <a:gd name="connsiteY4" fmla="*/ 656617 h 3329690"/>
              <a:gd name="connsiteX5" fmla="*/ 685800 w 1536970"/>
              <a:gd name="connsiteY5" fmla="*/ 530158 h 3329690"/>
              <a:gd name="connsiteX6" fmla="*/ 924127 w 1536970"/>
              <a:gd name="connsiteY6" fmla="*/ 515566 h 3329690"/>
              <a:gd name="connsiteX7" fmla="*/ 1084634 w 1536970"/>
              <a:gd name="connsiteY7" fmla="*/ 384243 h 3329690"/>
              <a:gd name="connsiteX8" fmla="*/ 1245140 w 1536970"/>
              <a:gd name="connsiteY8" fmla="*/ 496112 h 3329690"/>
              <a:gd name="connsiteX9" fmla="*/ 1405647 w 1536970"/>
              <a:gd name="connsiteY9" fmla="*/ 1420239 h 3329690"/>
              <a:gd name="connsiteX10" fmla="*/ 1250004 w 1536970"/>
              <a:gd name="connsiteY10" fmla="*/ 1979579 h 3329690"/>
              <a:gd name="connsiteX11" fmla="*/ 1021403 w 1536970"/>
              <a:gd name="connsiteY11" fmla="*/ 2135222 h 3329690"/>
              <a:gd name="connsiteX12" fmla="*/ 1050588 w 1536970"/>
              <a:gd name="connsiteY12" fmla="*/ 2597286 h 3329690"/>
              <a:gd name="connsiteX13" fmla="*/ 1133272 w 1536970"/>
              <a:gd name="connsiteY13" fmla="*/ 2893980 h 3329690"/>
              <a:gd name="connsiteX14" fmla="*/ 1039473 w 1536970"/>
              <a:gd name="connsiteY14" fmla="*/ 3095523 h 3329690"/>
              <a:gd name="connsiteX15" fmla="*/ 1068693 w 1536970"/>
              <a:gd name="connsiteY15" fmla="*/ 3329690 h 3329690"/>
              <a:gd name="connsiteX16" fmla="*/ 1325829 w 1536970"/>
              <a:gd name="connsiteY16" fmla="*/ 3293553 h 3329690"/>
              <a:gd name="connsiteX17" fmla="*/ 1286863 w 1536970"/>
              <a:gd name="connsiteY17" fmla="*/ 2895366 h 3329690"/>
              <a:gd name="connsiteX18" fmla="*/ 1215957 w 1536970"/>
              <a:gd name="connsiteY18" fmla="*/ 2752928 h 3329690"/>
              <a:gd name="connsiteX19" fmla="*/ 1327825 w 1536970"/>
              <a:gd name="connsiteY19" fmla="*/ 2597286 h 3329690"/>
              <a:gd name="connsiteX20" fmla="*/ 1342416 w 1536970"/>
              <a:gd name="connsiteY20" fmla="*/ 2047672 h 3329690"/>
              <a:gd name="connsiteX21" fmla="*/ 1536970 w 1536970"/>
              <a:gd name="connsiteY21" fmla="*/ 1415374 h 3329690"/>
              <a:gd name="connsiteX22" fmla="*/ 1425101 w 1536970"/>
              <a:gd name="connsiteY22" fmla="*/ 530158 h 3329690"/>
              <a:gd name="connsiteX23" fmla="*/ 1230549 w 1536970"/>
              <a:gd name="connsiteY23" fmla="*/ 282103 h 3329690"/>
              <a:gd name="connsiteX24" fmla="*/ 948446 w 1536970"/>
              <a:gd name="connsiteY24" fmla="*/ 233464 h 3329690"/>
              <a:gd name="connsiteX25" fmla="*/ 661481 w 1536970"/>
              <a:gd name="connsiteY25" fmla="*/ 68094 h 3329690"/>
              <a:gd name="connsiteX26" fmla="*/ 476655 w 1536970"/>
              <a:gd name="connsiteY26" fmla="*/ 4864 h 3329690"/>
              <a:gd name="connsiteX27" fmla="*/ 189689 w 1536970"/>
              <a:gd name="connsiteY27" fmla="*/ 0 h 3329690"/>
              <a:gd name="connsiteX28" fmla="*/ 107004 w 1536970"/>
              <a:gd name="connsiteY28" fmla="*/ 29183 h 3329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536970" h="3329690">
                <a:moveTo>
                  <a:pt x="107004" y="29183"/>
                </a:moveTo>
                <a:lnTo>
                  <a:pt x="0" y="262647"/>
                </a:lnTo>
                <a:lnTo>
                  <a:pt x="0" y="428017"/>
                </a:lnTo>
                <a:lnTo>
                  <a:pt x="77821" y="642026"/>
                </a:lnTo>
                <a:lnTo>
                  <a:pt x="437744" y="656617"/>
                </a:lnTo>
                <a:lnTo>
                  <a:pt x="685800" y="530158"/>
                </a:lnTo>
                <a:lnTo>
                  <a:pt x="924127" y="515566"/>
                </a:lnTo>
                <a:lnTo>
                  <a:pt x="1084634" y="384243"/>
                </a:lnTo>
                <a:lnTo>
                  <a:pt x="1245140" y="496112"/>
                </a:lnTo>
                <a:lnTo>
                  <a:pt x="1405647" y="1420239"/>
                </a:lnTo>
                <a:lnTo>
                  <a:pt x="1250004" y="1979579"/>
                </a:lnTo>
                <a:lnTo>
                  <a:pt x="1021403" y="2135222"/>
                </a:lnTo>
                <a:lnTo>
                  <a:pt x="1050588" y="2597286"/>
                </a:lnTo>
                <a:lnTo>
                  <a:pt x="1133272" y="2893980"/>
                </a:lnTo>
                <a:lnTo>
                  <a:pt x="1039473" y="3095523"/>
                </a:lnTo>
                <a:cubicBezTo>
                  <a:pt x="1055235" y="3186869"/>
                  <a:pt x="1045976" y="3207053"/>
                  <a:pt x="1068693" y="3329690"/>
                </a:cubicBezTo>
                <a:lnTo>
                  <a:pt x="1325829" y="3293553"/>
                </a:lnTo>
                <a:lnTo>
                  <a:pt x="1286863" y="2895366"/>
                </a:lnTo>
                <a:lnTo>
                  <a:pt x="1215957" y="2752928"/>
                </a:lnTo>
                <a:lnTo>
                  <a:pt x="1327825" y="2597286"/>
                </a:lnTo>
                <a:lnTo>
                  <a:pt x="1342416" y="2047672"/>
                </a:lnTo>
                <a:lnTo>
                  <a:pt x="1536970" y="1415374"/>
                </a:lnTo>
                <a:lnTo>
                  <a:pt x="1425101" y="530158"/>
                </a:lnTo>
                <a:lnTo>
                  <a:pt x="1230549" y="282103"/>
                </a:lnTo>
                <a:lnTo>
                  <a:pt x="948446" y="233464"/>
                </a:lnTo>
                <a:lnTo>
                  <a:pt x="661481" y="68094"/>
                </a:lnTo>
                <a:lnTo>
                  <a:pt x="476655" y="4864"/>
                </a:lnTo>
                <a:lnTo>
                  <a:pt x="189689" y="0"/>
                </a:lnTo>
                <a:lnTo>
                  <a:pt x="107004" y="29183"/>
                </a:lnTo>
                <a:close/>
              </a:path>
            </a:pathLst>
          </a:custGeom>
          <a:gradFill>
            <a:gsLst>
              <a:gs pos="0">
                <a:srgbClr val="FFFF00">
                  <a:alpha val="20000"/>
                </a:srgbClr>
              </a:gs>
              <a:gs pos="100000">
                <a:srgbClr val="FFC000">
                  <a:alpha val="20000"/>
                </a:srgbClr>
              </a:gs>
            </a:gsLst>
            <a:lin ang="10800000" scaled="0"/>
          </a:gradFill>
          <a:ln>
            <a:solidFill>
              <a:srgbClr val="FFFF0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5486400" y="713509"/>
            <a:ext cx="258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J</a:t>
            </a:r>
            <a:endParaRPr lang="en-US" i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33400" y="1447800"/>
                <a:ext cx="923201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𝐽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447800"/>
                <a:ext cx="923201" cy="6182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508234" y="2362200"/>
                <a:ext cx="1091966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𝑅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𝐽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234" y="2362200"/>
                <a:ext cx="1091966" cy="61824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535274" y="3429000"/>
                <a:ext cx="1382494" cy="648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𝑅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𝑑𝑡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𝐽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274" y="3429000"/>
                <a:ext cx="1382494" cy="64812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/>
              <p:cNvSpPr txBox="1"/>
              <p:nvPr/>
            </p:nvSpPr>
            <p:spPr>
              <a:xfrm>
                <a:off x="535274" y="4191000"/>
                <a:ext cx="1268168" cy="648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𝑅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𝑑𝑡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4" name="Text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274" y="4191000"/>
                <a:ext cx="1268168" cy="64812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762000" y="5356515"/>
            <a:ext cx="1595630" cy="848591"/>
            <a:chOff x="762000" y="5356515"/>
            <a:chExt cx="1595630" cy="8485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762000" y="5356515"/>
                  <a:ext cx="15956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00FFFF"/>
                            </a:solidFill>
                            <a:latin typeface="Cambria Math"/>
                          </a:rPr>
                          <m:t>𝑅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func>
                          <m:func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b="0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65" name="TextBox 6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2000" y="5356515"/>
                  <a:ext cx="1595630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838200" y="5835774"/>
                  <a:ext cx="150361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𝐽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func>
                          <m:funcPr>
                            <m:ctrlPr>
                              <a:rPr lang="en-US" b="0" i="1" smtClean="0">
                                <a:solidFill>
                                  <a:schemeClr val="bg2">
                                    <a:lumMod val="40000"/>
                                    <a:lumOff val="60000"/>
                                  </a:schemeClr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solidFill>
                                      <a:schemeClr val="bg2">
                                        <a:lumMod val="40000"/>
                                        <a:lumOff val="60000"/>
                                      </a:schemeClr>
                                    </a:solidFill>
                                    <a:latin typeface="Cambria Math"/>
                                  </a:rPr>
                                  <m:t>𝑡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b="0" dirty="0" smtClean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8200" y="5835774"/>
                  <a:ext cx="1503617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 b="-819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9949" name="Oval 39948"/>
          <p:cNvSpPr/>
          <p:nvPr/>
        </p:nvSpPr>
        <p:spPr>
          <a:xfrm>
            <a:off x="3296502" y="1504460"/>
            <a:ext cx="4083174" cy="408317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Romeo and Juliet’s dynamics are sinusoidal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5334000" y="800100"/>
            <a:ext cx="0" cy="54102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6781800" y="4164728"/>
            <a:ext cx="0" cy="841248"/>
          </a:xfrm>
          <a:prstGeom prst="straightConnector1">
            <a:avLst/>
          </a:prstGeom>
          <a:ln w="57150">
            <a:solidFill>
              <a:srgbClr val="FFFF00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6789234" y="1260087"/>
            <a:ext cx="0" cy="841248"/>
          </a:xfrm>
          <a:prstGeom prst="straightConnector1">
            <a:avLst/>
          </a:prstGeom>
          <a:ln w="57150">
            <a:solidFill>
              <a:srgbClr val="FFFF00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901068" y="2097463"/>
            <a:ext cx="0" cy="841248"/>
          </a:xfrm>
          <a:prstGeom prst="straightConnector1">
            <a:avLst/>
          </a:prstGeom>
          <a:ln w="57150">
            <a:solidFill>
              <a:srgbClr val="FFFF00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886200" y="4989662"/>
            <a:ext cx="0" cy="841248"/>
          </a:xfrm>
          <a:prstGeom prst="straightConnector1">
            <a:avLst/>
          </a:prstGeom>
          <a:ln w="57150">
            <a:solidFill>
              <a:srgbClr val="FFFF00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3880394" y="4991303"/>
            <a:ext cx="841248" cy="0"/>
          </a:xfrm>
          <a:prstGeom prst="straightConnector1">
            <a:avLst/>
          </a:prstGeom>
          <a:ln w="57150">
            <a:solidFill>
              <a:srgbClr val="00FFFF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6767285" y="4987260"/>
            <a:ext cx="841248" cy="0"/>
          </a:xfrm>
          <a:prstGeom prst="straightConnector1">
            <a:avLst/>
          </a:prstGeom>
          <a:ln w="57150">
            <a:solidFill>
              <a:srgbClr val="00FFFF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3062868" y="2106975"/>
            <a:ext cx="838200" cy="0"/>
          </a:xfrm>
          <a:prstGeom prst="straightConnector1">
            <a:avLst/>
          </a:prstGeom>
          <a:ln w="57150">
            <a:solidFill>
              <a:srgbClr val="00FFFF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5951034" y="2107969"/>
            <a:ext cx="838200" cy="0"/>
          </a:xfrm>
          <a:prstGeom prst="straightConnector1">
            <a:avLst/>
          </a:prstGeom>
          <a:ln w="57150">
            <a:solidFill>
              <a:srgbClr val="00FFFF">
                <a:alpha val="30000"/>
              </a:srgb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3074319" y="2089950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 flipV="1">
            <a:off x="5957948" y="1283729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3871685" y="4973884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6761479" y="4167776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7042192" y="3362713"/>
            <a:ext cx="530054" cy="1178325"/>
            <a:chOff x="7042192" y="3362713"/>
            <a:chExt cx="530054" cy="1178325"/>
          </a:xfrm>
        </p:grpSpPr>
        <p:sp>
          <p:nvSpPr>
            <p:cNvPr id="49" name="Oval 48"/>
            <p:cNvSpPr/>
            <p:nvPr/>
          </p:nvSpPr>
          <p:spPr>
            <a:xfrm>
              <a:off x="7042192" y="4176079"/>
              <a:ext cx="364959" cy="364959"/>
            </a:xfrm>
            <a:prstGeom prst="ellipse">
              <a:avLst/>
            </a:prstGeom>
            <a:gradFill>
              <a:gsLst>
                <a:gs pos="0">
                  <a:schemeClr val="accent6">
                    <a:shade val="51000"/>
                    <a:satMod val="130000"/>
                    <a:alpha val="20000"/>
                  </a:schemeClr>
                </a:gs>
                <a:gs pos="80000">
                  <a:schemeClr val="accent6">
                    <a:shade val="93000"/>
                    <a:satMod val="130000"/>
                    <a:alpha val="20000"/>
                  </a:schemeClr>
                </a:gs>
                <a:gs pos="100000">
                  <a:schemeClr val="accent6">
                    <a:shade val="94000"/>
                    <a:satMod val="135000"/>
                    <a:alpha val="20000"/>
                  </a:schemeClr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7112232" y="3972737"/>
              <a:ext cx="364959" cy="364959"/>
            </a:xfrm>
            <a:prstGeom prst="ellipse">
              <a:avLst/>
            </a:prstGeom>
            <a:gradFill>
              <a:gsLst>
                <a:gs pos="0">
                  <a:schemeClr val="accent6">
                    <a:shade val="51000"/>
                    <a:satMod val="130000"/>
                    <a:alpha val="40000"/>
                  </a:schemeClr>
                </a:gs>
                <a:gs pos="80000">
                  <a:schemeClr val="accent6">
                    <a:shade val="93000"/>
                    <a:satMod val="130000"/>
                    <a:alpha val="40000"/>
                  </a:schemeClr>
                </a:gs>
                <a:gs pos="100000">
                  <a:schemeClr val="accent6">
                    <a:shade val="94000"/>
                    <a:satMod val="135000"/>
                    <a:alpha val="40000"/>
                  </a:schemeClr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7155476" y="3783304"/>
              <a:ext cx="364959" cy="364959"/>
            </a:xfrm>
            <a:prstGeom prst="ellipse">
              <a:avLst/>
            </a:prstGeom>
            <a:gradFill>
              <a:gsLst>
                <a:gs pos="0">
                  <a:schemeClr val="accent6">
                    <a:shade val="51000"/>
                    <a:satMod val="130000"/>
                    <a:alpha val="60000"/>
                  </a:schemeClr>
                </a:gs>
                <a:gs pos="80000">
                  <a:schemeClr val="accent6">
                    <a:shade val="93000"/>
                    <a:satMod val="130000"/>
                    <a:alpha val="60000"/>
                  </a:schemeClr>
                </a:gs>
                <a:gs pos="100000">
                  <a:schemeClr val="accent6">
                    <a:shade val="94000"/>
                    <a:satMod val="135000"/>
                    <a:alpha val="60000"/>
                  </a:schemeClr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7194042" y="3581482"/>
              <a:ext cx="364959" cy="364959"/>
            </a:xfrm>
            <a:prstGeom prst="ellipse">
              <a:avLst/>
            </a:prstGeom>
            <a:gradFill>
              <a:gsLst>
                <a:gs pos="0">
                  <a:schemeClr val="accent6">
                    <a:shade val="51000"/>
                    <a:satMod val="130000"/>
                    <a:alpha val="80000"/>
                  </a:schemeClr>
                </a:gs>
                <a:gs pos="80000">
                  <a:schemeClr val="accent6">
                    <a:shade val="93000"/>
                    <a:satMod val="130000"/>
                    <a:alpha val="80000"/>
                  </a:schemeClr>
                </a:gs>
                <a:gs pos="100000">
                  <a:schemeClr val="accent6">
                    <a:shade val="94000"/>
                    <a:satMod val="135000"/>
                    <a:alpha val="80000"/>
                  </a:schemeClr>
                </a:gs>
              </a:gsLst>
            </a:gra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7207287" y="3362713"/>
              <a:ext cx="364959" cy="364959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8495286" y="337111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687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17778 L -3.33333E-6 3.33333E-6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5 -0.11111 L 0.00555 0.00834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5972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2" presetClass="entr" presetSubtype="1" repeatCount="2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xit" presetSubtype="1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6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16 -0.17615 L -0.01216 0.00162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" y="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29" grpId="0"/>
      <p:bldP spid="29" grpId="1"/>
      <p:bldP spid="61" grpId="0"/>
      <p:bldP spid="61" grpId="1"/>
      <p:bldP spid="62" grpId="0"/>
      <p:bldP spid="62" grpId="1"/>
      <p:bldP spid="64" grpId="0"/>
      <p:bldP spid="6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575228" y="636104"/>
            <a:ext cx="346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Romeo and Juliet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4572000" y="533400"/>
            <a:ext cx="5105400" cy="65532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-152400" y="3595926"/>
            <a:ext cx="9448800" cy="3842266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TextBox 127"/>
          <p:cNvSpPr txBox="1"/>
          <p:nvPr/>
        </p:nvSpPr>
        <p:spPr>
          <a:xfrm>
            <a:off x="224859" y="3679208"/>
            <a:ext cx="41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Time delays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4811266" y="3679208"/>
            <a:ext cx="41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Stochastic excitation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54499" y="4230756"/>
            <a:ext cx="3629045" cy="1931507"/>
            <a:chOff x="5019133" y="1041337"/>
            <a:chExt cx="3629045" cy="1931507"/>
          </a:xfrm>
        </p:grpSpPr>
        <p:cxnSp>
          <p:nvCxnSpPr>
            <p:cNvPr id="157" name="Straight Arrow Connector 156"/>
            <p:cNvCxnSpPr/>
            <p:nvPr/>
          </p:nvCxnSpPr>
          <p:spPr>
            <a:xfrm flipV="1">
              <a:off x="7637336" y="2120829"/>
              <a:ext cx="529025" cy="852015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/>
            <p:cNvCxnSpPr/>
            <p:nvPr/>
          </p:nvCxnSpPr>
          <p:spPr>
            <a:xfrm>
              <a:off x="7485633" y="2488109"/>
              <a:ext cx="1162545" cy="145170"/>
            </a:xfrm>
            <a:prstGeom prst="straightConnector1">
              <a:avLst/>
            </a:prstGeom>
            <a:ln w="762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Oval 158"/>
            <p:cNvSpPr/>
            <p:nvPr/>
          </p:nvSpPr>
          <p:spPr>
            <a:xfrm>
              <a:off x="7704422" y="2368197"/>
              <a:ext cx="364959" cy="364959"/>
            </a:xfrm>
            <a:prstGeom prst="ellipse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0" name="Straight Arrow Connector 159"/>
            <p:cNvCxnSpPr/>
            <p:nvPr/>
          </p:nvCxnSpPr>
          <p:spPr>
            <a:xfrm flipV="1">
              <a:off x="6707592" y="2222485"/>
              <a:ext cx="778041" cy="656879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/>
            <p:cNvCxnSpPr/>
            <p:nvPr/>
          </p:nvCxnSpPr>
          <p:spPr>
            <a:xfrm flipV="1">
              <a:off x="5932563" y="2085699"/>
              <a:ext cx="964081" cy="450885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/>
            <p:cNvCxnSpPr/>
            <p:nvPr/>
          </p:nvCxnSpPr>
          <p:spPr>
            <a:xfrm flipV="1">
              <a:off x="5296655" y="1803687"/>
              <a:ext cx="1153985" cy="78325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/>
            <p:cNvCxnSpPr/>
            <p:nvPr/>
          </p:nvCxnSpPr>
          <p:spPr>
            <a:xfrm>
              <a:off x="5019133" y="1157800"/>
              <a:ext cx="1144744" cy="204263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4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054467">
              <a:off x="6168466" y="2157961"/>
              <a:ext cx="399936" cy="39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5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742385">
              <a:off x="5673678" y="1642882"/>
              <a:ext cx="399936" cy="39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6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734194">
              <a:off x="5391536" y="1041337"/>
              <a:ext cx="399936" cy="39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7" name="Picture 2" descr="C:\Users\dliao\Documents\My Notebook\Physics\UCSF PostDoc\UCSFMatLab\PIBSTutorial\PIBS-SSA\SingleCloc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96644" y="2392232"/>
              <a:ext cx="399936" cy="3999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9" name="Group 78"/>
          <p:cNvGrpSpPr/>
          <p:nvPr/>
        </p:nvGrpSpPr>
        <p:grpSpPr>
          <a:xfrm rot="21054780">
            <a:off x="5706334" y="4171779"/>
            <a:ext cx="3514393" cy="2202517"/>
            <a:chOff x="2286000" y="1295400"/>
            <a:chExt cx="6687268" cy="4191000"/>
          </a:xfrm>
        </p:grpSpPr>
        <p:cxnSp>
          <p:nvCxnSpPr>
            <p:cNvPr id="80" name="Straight Arrow Connector 79"/>
            <p:cNvCxnSpPr/>
            <p:nvPr/>
          </p:nvCxnSpPr>
          <p:spPr>
            <a:xfrm flipH="1">
              <a:off x="2286000" y="1295400"/>
              <a:ext cx="2810741" cy="868778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 flipV="1">
              <a:off x="5325979" y="4314292"/>
              <a:ext cx="1417721" cy="1172108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 flipH="1">
              <a:off x="4769248" y="1752600"/>
              <a:ext cx="654986" cy="6762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>
              <a:off x="2286000" y="2437755"/>
              <a:ext cx="642098" cy="2246207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Arrow Connector 109"/>
            <p:cNvCxnSpPr/>
            <p:nvPr/>
          </p:nvCxnSpPr>
          <p:spPr>
            <a:xfrm>
              <a:off x="3048000" y="4800600"/>
              <a:ext cx="2064920" cy="68580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>
              <a:off x="4572000" y="1905000"/>
              <a:ext cx="197248" cy="477881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 flipV="1">
              <a:off x="4899862" y="2382881"/>
              <a:ext cx="426117" cy="109749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flipH="1" flipV="1">
              <a:off x="5593414" y="1828800"/>
              <a:ext cx="837465" cy="670757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 flipH="1" flipV="1">
              <a:off x="5096742" y="2034589"/>
              <a:ext cx="327492" cy="251411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/>
            <p:nvPr/>
          </p:nvCxnSpPr>
          <p:spPr>
            <a:xfrm flipH="1" flipV="1">
              <a:off x="6613360" y="2706533"/>
              <a:ext cx="130340" cy="1484467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 flipH="1" flipV="1">
              <a:off x="5302474" y="1348789"/>
              <a:ext cx="3670794" cy="53340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8" name="Freeform 167"/>
          <p:cNvSpPr/>
          <p:nvPr/>
        </p:nvSpPr>
        <p:spPr>
          <a:xfrm>
            <a:off x="5721927" y="4287464"/>
            <a:ext cx="2535382" cy="2064650"/>
          </a:xfrm>
          <a:custGeom>
            <a:avLst/>
            <a:gdLst>
              <a:gd name="connsiteX0" fmla="*/ 1080655 w 2535382"/>
              <a:gd name="connsiteY0" fmla="*/ 208141 h 2064650"/>
              <a:gd name="connsiteX1" fmla="*/ 942109 w 2535382"/>
              <a:gd name="connsiteY1" fmla="*/ 249704 h 2064650"/>
              <a:gd name="connsiteX2" fmla="*/ 914400 w 2535382"/>
              <a:gd name="connsiteY2" fmla="*/ 291268 h 2064650"/>
              <a:gd name="connsiteX3" fmla="*/ 955964 w 2535382"/>
              <a:gd name="connsiteY3" fmla="*/ 305122 h 2064650"/>
              <a:gd name="connsiteX4" fmla="*/ 1149928 w 2535382"/>
              <a:gd name="connsiteY4" fmla="*/ 318977 h 2064650"/>
              <a:gd name="connsiteX5" fmla="*/ 1246909 w 2535382"/>
              <a:gd name="connsiteY5" fmla="*/ 249704 h 2064650"/>
              <a:gd name="connsiteX6" fmla="*/ 1233055 w 2535382"/>
              <a:gd name="connsiteY6" fmla="*/ 180431 h 2064650"/>
              <a:gd name="connsiteX7" fmla="*/ 1122218 w 2535382"/>
              <a:gd name="connsiteY7" fmla="*/ 166577 h 2064650"/>
              <a:gd name="connsiteX8" fmla="*/ 1080655 w 2535382"/>
              <a:gd name="connsiteY8" fmla="*/ 180431 h 2064650"/>
              <a:gd name="connsiteX9" fmla="*/ 1039091 w 2535382"/>
              <a:gd name="connsiteY9" fmla="*/ 194286 h 2064650"/>
              <a:gd name="connsiteX10" fmla="*/ 1025237 w 2535382"/>
              <a:gd name="connsiteY10" fmla="*/ 235850 h 2064650"/>
              <a:gd name="connsiteX11" fmla="*/ 1066800 w 2535382"/>
              <a:gd name="connsiteY11" fmla="*/ 332831 h 2064650"/>
              <a:gd name="connsiteX12" fmla="*/ 1094509 w 2535382"/>
              <a:gd name="connsiteY12" fmla="*/ 360541 h 2064650"/>
              <a:gd name="connsiteX13" fmla="*/ 1136073 w 2535382"/>
              <a:gd name="connsiteY13" fmla="*/ 374395 h 2064650"/>
              <a:gd name="connsiteX14" fmla="*/ 1177637 w 2535382"/>
              <a:gd name="connsiteY14" fmla="*/ 332831 h 2064650"/>
              <a:gd name="connsiteX15" fmla="*/ 1191491 w 2535382"/>
              <a:gd name="connsiteY15" fmla="*/ 291268 h 2064650"/>
              <a:gd name="connsiteX16" fmla="*/ 1177637 w 2535382"/>
              <a:gd name="connsiteY16" fmla="*/ 249704 h 2064650"/>
              <a:gd name="connsiteX17" fmla="*/ 1025237 w 2535382"/>
              <a:gd name="connsiteY17" fmla="*/ 208141 h 2064650"/>
              <a:gd name="connsiteX18" fmla="*/ 1080655 w 2535382"/>
              <a:gd name="connsiteY18" fmla="*/ 305122 h 2064650"/>
              <a:gd name="connsiteX19" fmla="*/ 1122218 w 2535382"/>
              <a:gd name="connsiteY19" fmla="*/ 291268 h 2064650"/>
              <a:gd name="connsiteX20" fmla="*/ 1163782 w 2535382"/>
              <a:gd name="connsiteY20" fmla="*/ 263559 h 2064650"/>
              <a:gd name="connsiteX21" fmla="*/ 1163782 w 2535382"/>
              <a:gd name="connsiteY21" fmla="*/ 235850 h 2064650"/>
              <a:gd name="connsiteX22" fmla="*/ 1205346 w 2535382"/>
              <a:gd name="connsiteY22" fmla="*/ 221995 h 2064650"/>
              <a:gd name="connsiteX23" fmla="*/ 1177637 w 2535382"/>
              <a:gd name="connsiteY23" fmla="*/ 138868 h 2064650"/>
              <a:gd name="connsiteX24" fmla="*/ 1191491 w 2535382"/>
              <a:gd name="connsiteY24" fmla="*/ 97304 h 2064650"/>
              <a:gd name="connsiteX25" fmla="*/ 1149928 w 2535382"/>
              <a:gd name="connsiteY25" fmla="*/ 14177 h 2064650"/>
              <a:gd name="connsiteX26" fmla="*/ 1108364 w 2535382"/>
              <a:gd name="connsiteY26" fmla="*/ 322 h 2064650"/>
              <a:gd name="connsiteX27" fmla="*/ 997528 w 2535382"/>
              <a:gd name="connsiteY27" fmla="*/ 28031 h 2064650"/>
              <a:gd name="connsiteX28" fmla="*/ 955964 w 2535382"/>
              <a:gd name="connsiteY28" fmla="*/ 55741 h 2064650"/>
              <a:gd name="connsiteX29" fmla="*/ 886691 w 2535382"/>
              <a:gd name="connsiteY29" fmla="*/ 322 h 2064650"/>
              <a:gd name="connsiteX30" fmla="*/ 845128 w 2535382"/>
              <a:gd name="connsiteY30" fmla="*/ 14177 h 2064650"/>
              <a:gd name="connsiteX31" fmla="*/ 775855 w 2535382"/>
              <a:gd name="connsiteY31" fmla="*/ 55741 h 2064650"/>
              <a:gd name="connsiteX32" fmla="*/ 734291 w 2535382"/>
              <a:gd name="connsiteY32" fmla="*/ 28031 h 2064650"/>
              <a:gd name="connsiteX33" fmla="*/ 651164 w 2535382"/>
              <a:gd name="connsiteY33" fmla="*/ 55741 h 2064650"/>
              <a:gd name="connsiteX34" fmla="*/ 595746 w 2535382"/>
              <a:gd name="connsiteY34" fmla="*/ 69595 h 2064650"/>
              <a:gd name="connsiteX35" fmla="*/ 471055 w 2535382"/>
              <a:gd name="connsiteY35" fmla="*/ 97304 h 2064650"/>
              <a:gd name="connsiteX36" fmla="*/ 443346 w 2535382"/>
              <a:gd name="connsiteY36" fmla="*/ 138868 h 2064650"/>
              <a:gd name="connsiteX37" fmla="*/ 360218 w 2535382"/>
              <a:gd name="connsiteY37" fmla="*/ 208141 h 2064650"/>
              <a:gd name="connsiteX38" fmla="*/ 235528 w 2535382"/>
              <a:gd name="connsiteY38" fmla="*/ 263559 h 2064650"/>
              <a:gd name="connsiteX39" fmla="*/ 277091 w 2535382"/>
              <a:gd name="connsiteY39" fmla="*/ 305122 h 2064650"/>
              <a:gd name="connsiteX40" fmla="*/ 235528 w 2535382"/>
              <a:gd name="connsiteY40" fmla="*/ 332831 h 2064650"/>
              <a:gd name="connsiteX41" fmla="*/ 207818 w 2535382"/>
              <a:gd name="connsiteY41" fmla="*/ 360541 h 2064650"/>
              <a:gd name="connsiteX42" fmla="*/ 221673 w 2535382"/>
              <a:gd name="connsiteY42" fmla="*/ 415959 h 2064650"/>
              <a:gd name="connsiteX43" fmla="*/ 304800 w 2535382"/>
              <a:gd name="connsiteY43" fmla="*/ 471377 h 2064650"/>
              <a:gd name="connsiteX44" fmla="*/ 387928 w 2535382"/>
              <a:gd name="connsiteY44" fmla="*/ 512941 h 2064650"/>
              <a:gd name="connsiteX45" fmla="*/ 374073 w 2535382"/>
              <a:gd name="connsiteY45" fmla="*/ 443668 h 2064650"/>
              <a:gd name="connsiteX46" fmla="*/ 346364 w 2535382"/>
              <a:gd name="connsiteY46" fmla="*/ 526795 h 2064650"/>
              <a:gd name="connsiteX47" fmla="*/ 277091 w 2535382"/>
              <a:gd name="connsiteY47" fmla="*/ 596068 h 2064650"/>
              <a:gd name="connsiteX48" fmla="*/ 249382 w 2535382"/>
              <a:gd name="connsiteY48" fmla="*/ 679195 h 2064650"/>
              <a:gd name="connsiteX49" fmla="*/ 138546 w 2535382"/>
              <a:gd name="connsiteY49" fmla="*/ 706904 h 2064650"/>
              <a:gd name="connsiteX50" fmla="*/ 96982 w 2535382"/>
              <a:gd name="connsiteY50" fmla="*/ 720759 h 2064650"/>
              <a:gd name="connsiteX51" fmla="*/ 138546 w 2535382"/>
              <a:gd name="connsiteY51" fmla="*/ 734613 h 2064650"/>
              <a:gd name="connsiteX52" fmla="*/ 290946 w 2535382"/>
              <a:gd name="connsiteY52" fmla="*/ 748468 h 2064650"/>
              <a:gd name="connsiteX53" fmla="*/ 249382 w 2535382"/>
              <a:gd name="connsiteY53" fmla="*/ 762322 h 2064650"/>
              <a:gd name="connsiteX54" fmla="*/ 207818 w 2535382"/>
              <a:gd name="connsiteY54" fmla="*/ 790031 h 2064650"/>
              <a:gd name="connsiteX55" fmla="*/ 249382 w 2535382"/>
              <a:gd name="connsiteY55" fmla="*/ 803886 h 2064650"/>
              <a:gd name="connsiteX56" fmla="*/ 374073 w 2535382"/>
              <a:gd name="connsiteY56" fmla="*/ 817741 h 2064650"/>
              <a:gd name="connsiteX57" fmla="*/ 235528 w 2535382"/>
              <a:gd name="connsiteY57" fmla="*/ 859304 h 2064650"/>
              <a:gd name="connsiteX58" fmla="*/ 193964 w 2535382"/>
              <a:gd name="connsiteY58" fmla="*/ 873159 h 2064650"/>
              <a:gd name="connsiteX59" fmla="*/ 96982 w 2535382"/>
              <a:gd name="connsiteY59" fmla="*/ 900868 h 2064650"/>
              <a:gd name="connsiteX60" fmla="*/ 138546 w 2535382"/>
              <a:gd name="connsiteY60" fmla="*/ 928577 h 2064650"/>
              <a:gd name="connsiteX61" fmla="*/ 263237 w 2535382"/>
              <a:gd name="connsiteY61" fmla="*/ 942431 h 2064650"/>
              <a:gd name="connsiteX62" fmla="*/ 332509 w 2535382"/>
              <a:gd name="connsiteY62" fmla="*/ 956286 h 2064650"/>
              <a:gd name="connsiteX63" fmla="*/ 290946 w 2535382"/>
              <a:gd name="connsiteY63" fmla="*/ 983995 h 2064650"/>
              <a:gd name="connsiteX64" fmla="*/ 193964 w 2535382"/>
              <a:gd name="connsiteY64" fmla="*/ 1025559 h 2064650"/>
              <a:gd name="connsiteX65" fmla="*/ 41564 w 2535382"/>
              <a:gd name="connsiteY65" fmla="*/ 1053268 h 2064650"/>
              <a:gd name="connsiteX66" fmla="*/ 0 w 2535382"/>
              <a:gd name="connsiteY66" fmla="*/ 1067122 h 2064650"/>
              <a:gd name="connsiteX67" fmla="*/ 221673 w 2535382"/>
              <a:gd name="connsiteY67" fmla="*/ 1108686 h 2064650"/>
              <a:gd name="connsiteX68" fmla="*/ 360218 w 2535382"/>
              <a:gd name="connsiteY68" fmla="*/ 1122541 h 2064650"/>
              <a:gd name="connsiteX69" fmla="*/ 318655 w 2535382"/>
              <a:gd name="connsiteY69" fmla="*/ 1136395 h 2064650"/>
              <a:gd name="connsiteX70" fmla="*/ 360218 w 2535382"/>
              <a:gd name="connsiteY70" fmla="*/ 1164104 h 2064650"/>
              <a:gd name="connsiteX71" fmla="*/ 457200 w 2535382"/>
              <a:gd name="connsiteY71" fmla="*/ 1177959 h 2064650"/>
              <a:gd name="connsiteX72" fmla="*/ 401782 w 2535382"/>
              <a:gd name="connsiteY72" fmla="*/ 1191813 h 2064650"/>
              <a:gd name="connsiteX73" fmla="*/ 304800 w 2535382"/>
              <a:gd name="connsiteY73" fmla="*/ 1219522 h 2064650"/>
              <a:gd name="connsiteX74" fmla="*/ 484909 w 2535382"/>
              <a:gd name="connsiteY74" fmla="*/ 1233377 h 2064650"/>
              <a:gd name="connsiteX75" fmla="*/ 401782 w 2535382"/>
              <a:gd name="connsiteY75" fmla="*/ 1261086 h 2064650"/>
              <a:gd name="connsiteX76" fmla="*/ 360218 w 2535382"/>
              <a:gd name="connsiteY76" fmla="*/ 1288795 h 2064650"/>
              <a:gd name="connsiteX77" fmla="*/ 387928 w 2535382"/>
              <a:gd name="connsiteY77" fmla="*/ 1316504 h 2064650"/>
              <a:gd name="connsiteX78" fmla="*/ 429491 w 2535382"/>
              <a:gd name="connsiteY78" fmla="*/ 1330359 h 2064650"/>
              <a:gd name="connsiteX79" fmla="*/ 346364 w 2535382"/>
              <a:gd name="connsiteY79" fmla="*/ 1385777 h 2064650"/>
              <a:gd name="connsiteX80" fmla="*/ 304800 w 2535382"/>
              <a:gd name="connsiteY80" fmla="*/ 1413486 h 2064650"/>
              <a:gd name="connsiteX81" fmla="*/ 346364 w 2535382"/>
              <a:gd name="connsiteY81" fmla="*/ 1427341 h 2064650"/>
              <a:gd name="connsiteX82" fmla="*/ 401782 w 2535382"/>
              <a:gd name="connsiteY82" fmla="*/ 1441195 h 2064650"/>
              <a:gd name="connsiteX83" fmla="*/ 443346 w 2535382"/>
              <a:gd name="connsiteY83" fmla="*/ 1468904 h 2064650"/>
              <a:gd name="connsiteX84" fmla="*/ 429491 w 2535382"/>
              <a:gd name="connsiteY84" fmla="*/ 1510468 h 2064650"/>
              <a:gd name="connsiteX85" fmla="*/ 387928 w 2535382"/>
              <a:gd name="connsiteY85" fmla="*/ 1538177 h 2064650"/>
              <a:gd name="connsiteX86" fmla="*/ 360218 w 2535382"/>
              <a:gd name="connsiteY86" fmla="*/ 1565886 h 2064650"/>
              <a:gd name="connsiteX87" fmla="*/ 415637 w 2535382"/>
              <a:gd name="connsiteY87" fmla="*/ 1593595 h 2064650"/>
              <a:gd name="connsiteX88" fmla="*/ 498764 w 2535382"/>
              <a:gd name="connsiteY88" fmla="*/ 1607450 h 2064650"/>
              <a:gd name="connsiteX89" fmla="*/ 415637 w 2535382"/>
              <a:gd name="connsiteY89" fmla="*/ 1635159 h 2064650"/>
              <a:gd name="connsiteX90" fmla="*/ 914400 w 2535382"/>
              <a:gd name="connsiteY90" fmla="*/ 1649013 h 2064650"/>
              <a:gd name="connsiteX91" fmla="*/ 872837 w 2535382"/>
              <a:gd name="connsiteY91" fmla="*/ 1662868 h 2064650"/>
              <a:gd name="connsiteX92" fmla="*/ 914400 w 2535382"/>
              <a:gd name="connsiteY92" fmla="*/ 1690577 h 2064650"/>
              <a:gd name="connsiteX93" fmla="*/ 1011382 w 2535382"/>
              <a:gd name="connsiteY93" fmla="*/ 1704431 h 2064650"/>
              <a:gd name="connsiteX94" fmla="*/ 928255 w 2535382"/>
              <a:gd name="connsiteY94" fmla="*/ 1718286 h 2064650"/>
              <a:gd name="connsiteX95" fmla="*/ 817418 w 2535382"/>
              <a:gd name="connsiteY95" fmla="*/ 1745995 h 2064650"/>
              <a:gd name="connsiteX96" fmla="*/ 748146 w 2535382"/>
              <a:gd name="connsiteY96" fmla="*/ 1759850 h 2064650"/>
              <a:gd name="connsiteX97" fmla="*/ 1039091 w 2535382"/>
              <a:gd name="connsiteY97" fmla="*/ 1801413 h 2064650"/>
              <a:gd name="connsiteX98" fmla="*/ 983673 w 2535382"/>
              <a:gd name="connsiteY98" fmla="*/ 1815268 h 2064650"/>
              <a:gd name="connsiteX99" fmla="*/ 1066800 w 2535382"/>
              <a:gd name="connsiteY99" fmla="*/ 1842977 h 2064650"/>
              <a:gd name="connsiteX100" fmla="*/ 1052946 w 2535382"/>
              <a:gd name="connsiteY100" fmla="*/ 1884541 h 2064650"/>
              <a:gd name="connsiteX101" fmla="*/ 1094509 w 2535382"/>
              <a:gd name="connsiteY101" fmla="*/ 1898395 h 2064650"/>
              <a:gd name="connsiteX102" fmla="*/ 1177637 w 2535382"/>
              <a:gd name="connsiteY102" fmla="*/ 1912250 h 2064650"/>
              <a:gd name="connsiteX103" fmla="*/ 1136073 w 2535382"/>
              <a:gd name="connsiteY103" fmla="*/ 1926104 h 2064650"/>
              <a:gd name="connsiteX104" fmla="*/ 1080655 w 2535382"/>
              <a:gd name="connsiteY104" fmla="*/ 1939959 h 2064650"/>
              <a:gd name="connsiteX105" fmla="*/ 1163782 w 2535382"/>
              <a:gd name="connsiteY105" fmla="*/ 1967668 h 2064650"/>
              <a:gd name="connsiteX106" fmla="*/ 1122218 w 2535382"/>
              <a:gd name="connsiteY106" fmla="*/ 1981522 h 2064650"/>
              <a:gd name="connsiteX107" fmla="*/ 1440873 w 2535382"/>
              <a:gd name="connsiteY107" fmla="*/ 1953813 h 2064650"/>
              <a:gd name="connsiteX108" fmla="*/ 1524000 w 2535382"/>
              <a:gd name="connsiteY108" fmla="*/ 1926104 h 2064650"/>
              <a:gd name="connsiteX109" fmla="*/ 1593273 w 2535382"/>
              <a:gd name="connsiteY109" fmla="*/ 1856831 h 2064650"/>
              <a:gd name="connsiteX110" fmla="*/ 1634837 w 2535382"/>
              <a:gd name="connsiteY110" fmla="*/ 1773704 h 2064650"/>
              <a:gd name="connsiteX111" fmla="*/ 1676400 w 2535382"/>
              <a:gd name="connsiteY111" fmla="*/ 1745995 h 2064650"/>
              <a:gd name="connsiteX112" fmla="*/ 1745673 w 2535382"/>
              <a:gd name="connsiteY112" fmla="*/ 1815268 h 2064650"/>
              <a:gd name="connsiteX113" fmla="*/ 1759528 w 2535382"/>
              <a:gd name="connsiteY113" fmla="*/ 1884541 h 2064650"/>
              <a:gd name="connsiteX114" fmla="*/ 1842655 w 2535382"/>
              <a:gd name="connsiteY114" fmla="*/ 1856831 h 2064650"/>
              <a:gd name="connsiteX115" fmla="*/ 1856509 w 2535382"/>
              <a:gd name="connsiteY115" fmla="*/ 1898395 h 2064650"/>
              <a:gd name="connsiteX116" fmla="*/ 1884218 w 2535382"/>
              <a:gd name="connsiteY116" fmla="*/ 1939959 h 2064650"/>
              <a:gd name="connsiteX117" fmla="*/ 1925782 w 2535382"/>
              <a:gd name="connsiteY117" fmla="*/ 1953813 h 2064650"/>
              <a:gd name="connsiteX118" fmla="*/ 2022764 w 2535382"/>
              <a:gd name="connsiteY118" fmla="*/ 1967668 h 2064650"/>
              <a:gd name="connsiteX119" fmla="*/ 2050473 w 2535382"/>
              <a:gd name="connsiteY119" fmla="*/ 2009231 h 2064650"/>
              <a:gd name="connsiteX120" fmla="*/ 2133600 w 2535382"/>
              <a:gd name="connsiteY120" fmla="*/ 2064650 h 2064650"/>
              <a:gd name="connsiteX121" fmla="*/ 2202873 w 2535382"/>
              <a:gd name="connsiteY121" fmla="*/ 2050795 h 2064650"/>
              <a:gd name="connsiteX122" fmla="*/ 2286000 w 2535382"/>
              <a:gd name="connsiteY122" fmla="*/ 1995377 h 2064650"/>
              <a:gd name="connsiteX123" fmla="*/ 2313709 w 2535382"/>
              <a:gd name="connsiteY123" fmla="*/ 1953813 h 2064650"/>
              <a:gd name="connsiteX124" fmla="*/ 2299855 w 2535382"/>
              <a:gd name="connsiteY124" fmla="*/ 1912250 h 2064650"/>
              <a:gd name="connsiteX125" fmla="*/ 2202873 w 2535382"/>
              <a:gd name="connsiteY125" fmla="*/ 1787559 h 2064650"/>
              <a:gd name="connsiteX126" fmla="*/ 2230582 w 2535382"/>
              <a:gd name="connsiteY126" fmla="*/ 1759850 h 2064650"/>
              <a:gd name="connsiteX127" fmla="*/ 2299855 w 2535382"/>
              <a:gd name="connsiteY127" fmla="*/ 1745995 h 2064650"/>
              <a:gd name="connsiteX128" fmla="*/ 2327564 w 2535382"/>
              <a:gd name="connsiteY128" fmla="*/ 1704431 h 2064650"/>
              <a:gd name="connsiteX129" fmla="*/ 2382982 w 2535382"/>
              <a:gd name="connsiteY129" fmla="*/ 1662868 h 2064650"/>
              <a:gd name="connsiteX130" fmla="*/ 2396837 w 2535382"/>
              <a:gd name="connsiteY130" fmla="*/ 1621304 h 2064650"/>
              <a:gd name="connsiteX131" fmla="*/ 2452255 w 2535382"/>
              <a:gd name="connsiteY131" fmla="*/ 1579741 h 2064650"/>
              <a:gd name="connsiteX132" fmla="*/ 2479964 w 2535382"/>
              <a:gd name="connsiteY132" fmla="*/ 1552031 h 2064650"/>
              <a:gd name="connsiteX133" fmla="*/ 2452255 w 2535382"/>
              <a:gd name="connsiteY133" fmla="*/ 1385777 h 2064650"/>
              <a:gd name="connsiteX134" fmla="*/ 2507673 w 2535382"/>
              <a:gd name="connsiteY134" fmla="*/ 1302650 h 2064650"/>
              <a:gd name="connsiteX135" fmla="*/ 2535382 w 2535382"/>
              <a:gd name="connsiteY135" fmla="*/ 1219522 h 2064650"/>
              <a:gd name="connsiteX136" fmla="*/ 2521528 w 2535382"/>
              <a:gd name="connsiteY136" fmla="*/ 1177959 h 2064650"/>
              <a:gd name="connsiteX137" fmla="*/ 2410691 w 2535382"/>
              <a:gd name="connsiteY137" fmla="*/ 1150250 h 2064650"/>
              <a:gd name="connsiteX138" fmla="*/ 2396837 w 2535382"/>
              <a:gd name="connsiteY138" fmla="*/ 1108686 h 2064650"/>
              <a:gd name="connsiteX139" fmla="*/ 2424546 w 2535382"/>
              <a:gd name="connsiteY139" fmla="*/ 1025559 h 2064650"/>
              <a:gd name="connsiteX140" fmla="*/ 2410691 w 2535382"/>
              <a:gd name="connsiteY140" fmla="*/ 983995 h 2064650"/>
              <a:gd name="connsiteX141" fmla="*/ 2396837 w 2535382"/>
              <a:gd name="connsiteY141" fmla="*/ 1025559 h 2064650"/>
              <a:gd name="connsiteX142" fmla="*/ 2382982 w 2535382"/>
              <a:gd name="connsiteY142" fmla="*/ 900868 h 2064650"/>
              <a:gd name="connsiteX143" fmla="*/ 2299855 w 2535382"/>
              <a:gd name="connsiteY143" fmla="*/ 873159 h 2064650"/>
              <a:gd name="connsiteX144" fmla="*/ 2258291 w 2535382"/>
              <a:gd name="connsiteY144" fmla="*/ 790031 h 2064650"/>
              <a:gd name="connsiteX145" fmla="*/ 2341418 w 2535382"/>
              <a:gd name="connsiteY145" fmla="*/ 734613 h 2064650"/>
              <a:gd name="connsiteX146" fmla="*/ 2396837 w 2535382"/>
              <a:gd name="connsiteY146" fmla="*/ 665341 h 2064650"/>
              <a:gd name="connsiteX147" fmla="*/ 2382982 w 2535382"/>
              <a:gd name="connsiteY147" fmla="*/ 582213 h 2064650"/>
              <a:gd name="connsiteX148" fmla="*/ 2355273 w 2535382"/>
              <a:gd name="connsiteY148" fmla="*/ 526795 h 2064650"/>
              <a:gd name="connsiteX149" fmla="*/ 2341418 w 2535382"/>
              <a:gd name="connsiteY149" fmla="*/ 485231 h 2064650"/>
              <a:gd name="connsiteX150" fmla="*/ 2258291 w 2535382"/>
              <a:gd name="connsiteY150" fmla="*/ 415959 h 2064650"/>
              <a:gd name="connsiteX151" fmla="*/ 2216728 w 2535382"/>
              <a:gd name="connsiteY151" fmla="*/ 402104 h 2064650"/>
              <a:gd name="connsiteX152" fmla="*/ 2133600 w 2535382"/>
              <a:gd name="connsiteY152" fmla="*/ 457522 h 2064650"/>
              <a:gd name="connsiteX153" fmla="*/ 2105891 w 2535382"/>
              <a:gd name="connsiteY153" fmla="*/ 540650 h 2064650"/>
              <a:gd name="connsiteX154" fmla="*/ 2092037 w 2535382"/>
              <a:gd name="connsiteY154" fmla="*/ 499086 h 2064650"/>
              <a:gd name="connsiteX155" fmla="*/ 2105891 w 2535382"/>
              <a:gd name="connsiteY155" fmla="*/ 429813 h 2064650"/>
              <a:gd name="connsiteX156" fmla="*/ 2064328 w 2535382"/>
              <a:gd name="connsiteY156" fmla="*/ 388250 h 2064650"/>
              <a:gd name="connsiteX157" fmla="*/ 1981200 w 2535382"/>
              <a:gd name="connsiteY157" fmla="*/ 360541 h 2064650"/>
              <a:gd name="connsiteX158" fmla="*/ 1939637 w 2535382"/>
              <a:gd name="connsiteY158" fmla="*/ 332831 h 2064650"/>
              <a:gd name="connsiteX159" fmla="*/ 1856509 w 2535382"/>
              <a:gd name="connsiteY159" fmla="*/ 305122 h 2064650"/>
              <a:gd name="connsiteX160" fmla="*/ 1801091 w 2535382"/>
              <a:gd name="connsiteY160" fmla="*/ 318977 h 2064650"/>
              <a:gd name="connsiteX161" fmla="*/ 1690255 w 2535382"/>
              <a:gd name="connsiteY161" fmla="*/ 277413 h 2064650"/>
              <a:gd name="connsiteX162" fmla="*/ 1676400 w 2535382"/>
              <a:gd name="connsiteY162" fmla="*/ 235850 h 2064650"/>
              <a:gd name="connsiteX163" fmla="*/ 1593273 w 2535382"/>
              <a:gd name="connsiteY163" fmla="*/ 263559 h 2064650"/>
              <a:gd name="connsiteX164" fmla="*/ 1551709 w 2535382"/>
              <a:gd name="connsiteY164" fmla="*/ 277413 h 2064650"/>
              <a:gd name="connsiteX165" fmla="*/ 1482437 w 2535382"/>
              <a:gd name="connsiteY165" fmla="*/ 249704 h 2064650"/>
              <a:gd name="connsiteX166" fmla="*/ 1468582 w 2535382"/>
              <a:gd name="connsiteY166" fmla="*/ 208141 h 2064650"/>
              <a:gd name="connsiteX167" fmla="*/ 1427018 w 2535382"/>
              <a:gd name="connsiteY167" fmla="*/ 221995 h 2064650"/>
              <a:gd name="connsiteX168" fmla="*/ 1399309 w 2535382"/>
              <a:gd name="connsiteY168" fmla="*/ 263559 h 2064650"/>
              <a:gd name="connsiteX169" fmla="*/ 1357746 w 2535382"/>
              <a:gd name="connsiteY169" fmla="*/ 221995 h 2064650"/>
              <a:gd name="connsiteX170" fmla="*/ 1316182 w 2535382"/>
              <a:gd name="connsiteY170" fmla="*/ 208141 h 2064650"/>
              <a:gd name="connsiteX171" fmla="*/ 1274618 w 2535382"/>
              <a:gd name="connsiteY171" fmla="*/ 180431 h 2064650"/>
              <a:gd name="connsiteX172" fmla="*/ 1233055 w 2535382"/>
              <a:gd name="connsiteY172" fmla="*/ 208141 h 2064650"/>
              <a:gd name="connsiteX173" fmla="*/ 1191491 w 2535382"/>
              <a:gd name="connsiteY173" fmla="*/ 221995 h 2064650"/>
              <a:gd name="connsiteX174" fmla="*/ 1011382 w 2535382"/>
              <a:gd name="connsiteY174" fmla="*/ 235850 h 2064650"/>
              <a:gd name="connsiteX175" fmla="*/ 969818 w 2535382"/>
              <a:gd name="connsiteY175" fmla="*/ 263559 h 2064650"/>
              <a:gd name="connsiteX176" fmla="*/ 942109 w 2535382"/>
              <a:gd name="connsiteY176" fmla="*/ 346686 h 2064650"/>
              <a:gd name="connsiteX177" fmla="*/ 1052946 w 2535382"/>
              <a:gd name="connsiteY177" fmla="*/ 374395 h 2064650"/>
              <a:gd name="connsiteX178" fmla="*/ 1136073 w 2535382"/>
              <a:gd name="connsiteY178" fmla="*/ 346686 h 2064650"/>
              <a:gd name="connsiteX179" fmla="*/ 1233055 w 2535382"/>
              <a:gd name="connsiteY179" fmla="*/ 374395 h 2064650"/>
              <a:gd name="connsiteX180" fmla="*/ 1302328 w 2535382"/>
              <a:gd name="connsiteY180" fmla="*/ 360541 h 2064650"/>
              <a:gd name="connsiteX181" fmla="*/ 1330037 w 2535382"/>
              <a:gd name="connsiteY181" fmla="*/ 318977 h 2064650"/>
              <a:gd name="connsiteX182" fmla="*/ 1316182 w 2535382"/>
              <a:gd name="connsiteY182" fmla="*/ 194286 h 2064650"/>
              <a:gd name="connsiteX183" fmla="*/ 1302328 w 2535382"/>
              <a:gd name="connsiteY183" fmla="*/ 152722 h 2064650"/>
              <a:gd name="connsiteX184" fmla="*/ 1260764 w 2535382"/>
              <a:gd name="connsiteY184" fmla="*/ 138868 h 2064650"/>
              <a:gd name="connsiteX185" fmla="*/ 1136073 w 2535382"/>
              <a:gd name="connsiteY185" fmla="*/ 125013 h 2064650"/>
              <a:gd name="connsiteX186" fmla="*/ 1191491 w 2535382"/>
              <a:gd name="connsiteY186" fmla="*/ 41886 h 2064650"/>
              <a:gd name="connsiteX187" fmla="*/ 1080655 w 2535382"/>
              <a:gd name="connsiteY187" fmla="*/ 69595 h 2064650"/>
              <a:gd name="connsiteX188" fmla="*/ 1025237 w 2535382"/>
              <a:gd name="connsiteY188" fmla="*/ 83450 h 2064650"/>
              <a:gd name="connsiteX189" fmla="*/ 983673 w 2535382"/>
              <a:gd name="connsiteY189" fmla="*/ 97304 h 2064650"/>
              <a:gd name="connsiteX190" fmla="*/ 886691 w 2535382"/>
              <a:gd name="connsiteY190" fmla="*/ 125013 h 2064650"/>
              <a:gd name="connsiteX191" fmla="*/ 845128 w 2535382"/>
              <a:gd name="connsiteY191" fmla="*/ 111159 h 2064650"/>
              <a:gd name="connsiteX192" fmla="*/ 762000 w 2535382"/>
              <a:gd name="connsiteY192" fmla="*/ 55741 h 2064650"/>
              <a:gd name="connsiteX193" fmla="*/ 665018 w 2535382"/>
              <a:gd name="connsiteY193" fmla="*/ 69595 h 2064650"/>
              <a:gd name="connsiteX194" fmla="*/ 568037 w 2535382"/>
              <a:gd name="connsiteY194" fmla="*/ 97304 h 2064650"/>
              <a:gd name="connsiteX195" fmla="*/ 512618 w 2535382"/>
              <a:gd name="connsiteY195" fmla="*/ 111159 h 2064650"/>
              <a:gd name="connsiteX196" fmla="*/ 429491 w 2535382"/>
              <a:gd name="connsiteY196" fmla="*/ 152722 h 2064650"/>
              <a:gd name="connsiteX197" fmla="*/ 360218 w 2535382"/>
              <a:gd name="connsiteY197" fmla="*/ 208141 h 2064650"/>
              <a:gd name="connsiteX198" fmla="*/ 374073 w 2535382"/>
              <a:gd name="connsiteY198" fmla="*/ 249704 h 2064650"/>
              <a:gd name="connsiteX199" fmla="*/ 415637 w 2535382"/>
              <a:gd name="connsiteY199" fmla="*/ 277413 h 2064650"/>
              <a:gd name="connsiteX200" fmla="*/ 374073 w 2535382"/>
              <a:gd name="connsiteY200" fmla="*/ 305122 h 2064650"/>
              <a:gd name="connsiteX201" fmla="*/ 249382 w 2535382"/>
              <a:gd name="connsiteY201" fmla="*/ 318977 h 2064650"/>
              <a:gd name="connsiteX202" fmla="*/ 249382 w 2535382"/>
              <a:gd name="connsiteY202" fmla="*/ 402104 h 2064650"/>
              <a:gd name="connsiteX203" fmla="*/ 332509 w 2535382"/>
              <a:gd name="connsiteY203" fmla="*/ 485231 h 2064650"/>
              <a:gd name="connsiteX204" fmla="*/ 318655 w 2535382"/>
              <a:gd name="connsiteY204" fmla="*/ 526795 h 2064650"/>
              <a:gd name="connsiteX205" fmla="*/ 110837 w 2535382"/>
              <a:gd name="connsiteY205" fmla="*/ 540650 h 2064650"/>
              <a:gd name="connsiteX206" fmla="*/ 207818 w 2535382"/>
              <a:gd name="connsiteY206" fmla="*/ 415959 h 2064650"/>
              <a:gd name="connsiteX207" fmla="*/ 235528 w 2535382"/>
              <a:gd name="connsiteY207" fmla="*/ 443668 h 2064650"/>
              <a:gd name="connsiteX208" fmla="*/ 263237 w 2535382"/>
              <a:gd name="connsiteY208" fmla="*/ 526795 h 2064650"/>
              <a:gd name="connsiteX209" fmla="*/ 290946 w 2535382"/>
              <a:gd name="connsiteY209" fmla="*/ 623777 h 2064650"/>
              <a:gd name="connsiteX210" fmla="*/ 318655 w 2535382"/>
              <a:gd name="connsiteY210" fmla="*/ 706904 h 2064650"/>
              <a:gd name="connsiteX211" fmla="*/ 290946 w 2535382"/>
              <a:gd name="connsiteY211" fmla="*/ 748468 h 2064650"/>
              <a:gd name="connsiteX212" fmla="*/ 249382 w 2535382"/>
              <a:gd name="connsiteY212" fmla="*/ 790031 h 2064650"/>
              <a:gd name="connsiteX213" fmla="*/ 235528 w 2535382"/>
              <a:gd name="connsiteY213" fmla="*/ 831595 h 2064650"/>
              <a:gd name="connsiteX214" fmla="*/ 193964 w 2535382"/>
              <a:gd name="connsiteY214" fmla="*/ 845450 h 2064650"/>
              <a:gd name="connsiteX215" fmla="*/ 96982 w 2535382"/>
              <a:gd name="connsiteY215" fmla="*/ 859304 h 2064650"/>
              <a:gd name="connsiteX216" fmla="*/ 138546 w 2535382"/>
              <a:gd name="connsiteY216" fmla="*/ 887013 h 2064650"/>
              <a:gd name="connsiteX217" fmla="*/ 346364 w 2535382"/>
              <a:gd name="connsiteY217" fmla="*/ 914722 h 2064650"/>
              <a:gd name="connsiteX218" fmla="*/ 221673 w 2535382"/>
              <a:gd name="connsiteY218" fmla="*/ 997850 h 2064650"/>
              <a:gd name="connsiteX219" fmla="*/ 180109 w 2535382"/>
              <a:gd name="connsiteY219" fmla="*/ 1025559 h 2064650"/>
              <a:gd name="connsiteX220" fmla="*/ 138546 w 2535382"/>
              <a:gd name="connsiteY220" fmla="*/ 1108686 h 2064650"/>
              <a:gd name="connsiteX221" fmla="*/ 221673 w 2535382"/>
              <a:gd name="connsiteY221" fmla="*/ 1164104 h 2064650"/>
              <a:gd name="connsiteX222" fmla="*/ 263237 w 2535382"/>
              <a:gd name="connsiteY222" fmla="*/ 1247231 h 2064650"/>
              <a:gd name="connsiteX223" fmla="*/ 221673 w 2535382"/>
              <a:gd name="connsiteY223" fmla="*/ 1233377 h 2064650"/>
              <a:gd name="connsiteX224" fmla="*/ 193964 w 2535382"/>
              <a:gd name="connsiteY224" fmla="*/ 1191813 h 2064650"/>
              <a:gd name="connsiteX225" fmla="*/ 221673 w 2535382"/>
              <a:gd name="connsiteY225" fmla="*/ 1150250 h 2064650"/>
              <a:gd name="connsiteX226" fmla="*/ 304800 w 2535382"/>
              <a:gd name="connsiteY226" fmla="*/ 1080977 h 2064650"/>
              <a:gd name="connsiteX227" fmla="*/ 387928 w 2535382"/>
              <a:gd name="connsiteY227" fmla="*/ 1053268 h 2064650"/>
              <a:gd name="connsiteX228" fmla="*/ 304800 w 2535382"/>
              <a:gd name="connsiteY228" fmla="*/ 1122541 h 2064650"/>
              <a:gd name="connsiteX229" fmla="*/ 221673 w 2535382"/>
              <a:gd name="connsiteY229" fmla="*/ 1191813 h 2064650"/>
              <a:gd name="connsiteX230" fmla="*/ 207818 w 2535382"/>
              <a:gd name="connsiteY230" fmla="*/ 1233377 h 2064650"/>
              <a:gd name="connsiteX231" fmla="*/ 235528 w 2535382"/>
              <a:gd name="connsiteY231" fmla="*/ 1261086 h 2064650"/>
              <a:gd name="connsiteX232" fmla="*/ 263237 w 2535382"/>
              <a:gd name="connsiteY232" fmla="*/ 1302650 h 2064650"/>
              <a:gd name="connsiteX233" fmla="*/ 277091 w 2535382"/>
              <a:gd name="connsiteY233" fmla="*/ 1344213 h 2064650"/>
              <a:gd name="connsiteX234" fmla="*/ 263237 w 2535382"/>
              <a:gd name="connsiteY234" fmla="*/ 1385777 h 2064650"/>
              <a:gd name="connsiteX235" fmla="*/ 318655 w 2535382"/>
              <a:gd name="connsiteY235" fmla="*/ 1371922 h 2064650"/>
              <a:gd name="connsiteX236" fmla="*/ 429491 w 2535382"/>
              <a:gd name="connsiteY236" fmla="*/ 1344213 h 2064650"/>
              <a:gd name="connsiteX237" fmla="*/ 387928 w 2535382"/>
              <a:gd name="connsiteY237" fmla="*/ 1427341 h 2064650"/>
              <a:gd name="connsiteX238" fmla="*/ 346364 w 2535382"/>
              <a:gd name="connsiteY238" fmla="*/ 1455050 h 2064650"/>
              <a:gd name="connsiteX239" fmla="*/ 263237 w 2535382"/>
              <a:gd name="connsiteY239" fmla="*/ 1510468 h 2064650"/>
              <a:gd name="connsiteX240" fmla="*/ 332509 w 2535382"/>
              <a:gd name="connsiteY240" fmla="*/ 1565886 h 2064650"/>
              <a:gd name="connsiteX241" fmla="*/ 374073 w 2535382"/>
              <a:gd name="connsiteY241" fmla="*/ 1607450 h 2064650"/>
              <a:gd name="connsiteX242" fmla="*/ 415637 w 2535382"/>
              <a:gd name="connsiteY242" fmla="*/ 1635159 h 2064650"/>
              <a:gd name="connsiteX243" fmla="*/ 512618 w 2535382"/>
              <a:gd name="connsiteY243" fmla="*/ 1621304 h 2064650"/>
              <a:gd name="connsiteX244" fmla="*/ 554182 w 2535382"/>
              <a:gd name="connsiteY244" fmla="*/ 1607450 h 2064650"/>
              <a:gd name="connsiteX245" fmla="*/ 623455 w 2535382"/>
              <a:gd name="connsiteY245" fmla="*/ 1593595 h 2064650"/>
              <a:gd name="connsiteX246" fmla="*/ 678873 w 2535382"/>
              <a:gd name="connsiteY246" fmla="*/ 1607450 h 2064650"/>
              <a:gd name="connsiteX247" fmla="*/ 651164 w 2535382"/>
              <a:gd name="connsiteY247" fmla="*/ 1690577 h 2064650"/>
              <a:gd name="connsiteX248" fmla="*/ 637309 w 2535382"/>
              <a:gd name="connsiteY248" fmla="*/ 1732141 h 2064650"/>
              <a:gd name="connsiteX249" fmla="*/ 678873 w 2535382"/>
              <a:gd name="connsiteY249" fmla="*/ 1773704 h 2064650"/>
              <a:gd name="connsiteX250" fmla="*/ 955964 w 2535382"/>
              <a:gd name="connsiteY250" fmla="*/ 1745995 h 2064650"/>
              <a:gd name="connsiteX251" fmla="*/ 997528 w 2535382"/>
              <a:gd name="connsiteY251" fmla="*/ 1759850 h 2064650"/>
              <a:gd name="connsiteX252" fmla="*/ 955964 w 2535382"/>
              <a:gd name="connsiteY252" fmla="*/ 1842977 h 2064650"/>
              <a:gd name="connsiteX253" fmla="*/ 942109 w 2535382"/>
              <a:gd name="connsiteY253" fmla="*/ 1884541 h 2064650"/>
              <a:gd name="connsiteX254" fmla="*/ 969818 w 2535382"/>
              <a:gd name="connsiteY254" fmla="*/ 1842977 h 2064650"/>
              <a:gd name="connsiteX255" fmla="*/ 997528 w 2535382"/>
              <a:gd name="connsiteY255" fmla="*/ 1815268 h 2064650"/>
              <a:gd name="connsiteX256" fmla="*/ 1052946 w 2535382"/>
              <a:gd name="connsiteY256" fmla="*/ 1732141 h 2064650"/>
              <a:gd name="connsiteX257" fmla="*/ 1080655 w 2535382"/>
              <a:gd name="connsiteY257" fmla="*/ 1773704 h 2064650"/>
              <a:gd name="connsiteX258" fmla="*/ 1080655 w 2535382"/>
              <a:gd name="connsiteY258" fmla="*/ 1912250 h 2064650"/>
              <a:gd name="connsiteX259" fmla="*/ 1094509 w 2535382"/>
              <a:gd name="connsiteY259" fmla="*/ 2023086 h 2064650"/>
              <a:gd name="connsiteX260" fmla="*/ 1136073 w 2535382"/>
              <a:gd name="connsiteY260" fmla="*/ 1995377 h 2064650"/>
              <a:gd name="connsiteX261" fmla="*/ 1219200 w 2535382"/>
              <a:gd name="connsiteY261" fmla="*/ 1926104 h 2064650"/>
              <a:gd name="connsiteX262" fmla="*/ 1260764 w 2535382"/>
              <a:gd name="connsiteY262" fmla="*/ 1912250 h 2064650"/>
              <a:gd name="connsiteX263" fmla="*/ 1274618 w 2535382"/>
              <a:gd name="connsiteY263" fmla="*/ 1981522 h 2064650"/>
              <a:gd name="connsiteX264" fmla="*/ 1288473 w 2535382"/>
              <a:gd name="connsiteY264" fmla="*/ 2023086 h 2064650"/>
              <a:gd name="connsiteX265" fmla="*/ 1330037 w 2535382"/>
              <a:gd name="connsiteY265" fmla="*/ 2036941 h 2064650"/>
              <a:gd name="connsiteX266" fmla="*/ 1371600 w 2535382"/>
              <a:gd name="connsiteY266" fmla="*/ 2009231 h 2064650"/>
              <a:gd name="connsiteX267" fmla="*/ 1427018 w 2535382"/>
              <a:gd name="connsiteY267" fmla="*/ 1926104 h 2064650"/>
              <a:gd name="connsiteX268" fmla="*/ 1454728 w 2535382"/>
              <a:gd name="connsiteY268" fmla="*/ 1898395 h 2064650"/>
              <a:gd name="connsiteX269" fmla="*/ 1524000 w 2535382"/>
              <a:gd name="connsiteY269" fmla="*/ 1981522 h 2064650"/>
              <a:gd name="connsiteX270" fmla="*/ 1565564 w 2535382"/>
              <a:gd name="connsiteY270" fmla="*/ 1995377 h 2064650"/>
              <a:gd name="connsiteX271" fmla="*/ 1579418 w 2535382"/>
              <a:gd name="connsiteY271" fmla="*/ 1953813 h 2064650"/>
              <a:gd name="connsiteX272" fmla="*/ 1607128 w 2535382"/>
              <a:gd name="connsiteY272" fmla="*/ 1898395 h 2064650"/>
              <a:gd name="connsiteX273" fmla="*/ 1634837 w 2535382"/>
              <a:gd name="connsiteY273" fmla="*/ 1787559 h 2064650"/>
              <a:gd name="connsiteX274" fmla="*/ 1717964 w 2535382"/>
              <a:gd name="connsiteY274" fmla="*/ 1842977 h 2064650"/>
              <a:gd name="connsiteX275" fmla="*/ 1731818 w 2535382"/>
              <a:gd name="connsiteY275" fmla="*/ 1884541 h 2064650"/>
              <a:gd name="connsiteX276" fmla="*/ 1717964 w 2535382"/>
              <a:gd name="connsiteY276" fmla="*/ 1926104 h 2064650"/>
              <a:gd name="connsiteX277" fmla="*/ 1773382 w 2535382"/>
              <a:gd name="connsiteY277" fmla="*/ 1939959 h 2064650"/>
              <a:gd name="connsiteX278" fmla="*/ 1911928 w 2535382"/>
              <a:gd name="connsiteY278" fmla="*/ 1953813 h 2064650"/>
              <a:gd name="connsiteX279" fmla="*/ 2022764 w 2535382"/>
              <a:gd name="connsiteY279" fmla="*/ 1953813 h 2064650"/>
              <a:gd name="connsiteX280" fmla="*/ 2078182 w 2535382"/>
              <a:gd name="connsiteY280" fmla="*/ 1870686 h 2064650"/>
              <a:gd name="connsiteX281" fmla="*/ 2119746 w 2535382"/>
              <a:gd name="connsiteY281" fmla="*/ 1884541 h 2064650"/>
              <a:gd name="connsiteX282" fmla="*/ 2147455 w 2535382"/>
              <a:gd name="connsiteY282" fmla="*/ 1926104 h 2064650"/>
              <a:gd name="connsiteX283" fmla="*/ 2189018 w 2535382"/>
              <a:gd name="connsiteY283" fmla="*/ 1953813 h 2064650"/>
              <a:gd name="connsiteX284" fmla="*/ 2230582 w 2535382"/>
              <a:gd name="connsiteY284" fmla="*/ 1884541 h 2064650"/>
              <a:gd name="connsiteX285" fmla="*/ 2327564 w 2535382"/>
              <a:gd name="connsiteY285" fmla="*/ 1759850 h 2064650"/>
              <a:gd name="connsiteX286" fmla="*/ 2410691 w 2535382"/>
              <a:gd name="connsiteY286" fmla="*/ 1704431 h 2064650"/>
              <a:gd name="connsiteX287" fmla="*/ 2493818 w 2535382"/>
              <a:gd name="connsiteY287" fmla="*/ 1676722 h 2064650"/>
              <a:gd name="connsiteX288" fmla="*/ 2521528 w 2535382"/>
              <a:gd name="connsiteY288" fmla="*/ 1649013 h 2064650"/>
              <a:gd name="connsiteX289" fmla="*/ 2493818 w 2535382"/>
              <a:gd name="connsiteY289" fmla="*/ 1538177 h 2064650"/>
              <a:gd name="connsiteX290" fmla="*/ 2479964 w 2535382"/>
              <a:gd name="connsiteY290" fmla="*/ 1468904 h 2064650"/>
              <a:gd name="connsiteX291" fmla="*/ 2466109 w 2535382"/>
              <a:gd name="connsiteY291" fmla="*/ 1344213 h 2064650"/>
              <a:gd name="connsiteX292" fmla="*/ 2438400 w 2535382"/>
              <a:gd name="connsiteY292" fmla="*/ 1261086 h 2064650"/>
              <a:gd name="connsiteX293" fmla="*/ 2452255 w 2535382"/>
              <a:gd name="connsiteY293" fmla="*/ 1122541 h 2064650"/>
              <a:gd name="connsiteX294" fmla="*/ 2479964 w 2535382"/>
              <a:gd name="connsiteY294" fmla="*/ 1080977 h 2064650"/>
              <a:gd name="connsiteX295" fmla="*/ 2424546 w 2535382"/>
              <a:gd name="connsiteY295" fmla="*/ 1067122 h 2064650"/>
              <a:gd name="connsiteX296" fmla="*/ 2438400 w 2535382"/>
              <a:gd name="connsiteY296" fmla="*/ 914722 h 2064650"/>
              <a:gd name="connsiteX297" fmla="*/ 2396837 w 2535382"/>
              <a:gd name="connsiteY297" fmla="*/ 706904 h 2064650"/>
              <a:gd name="connsiteX298" fmla="*/ 2355273 w 2535382"/>
              <a:gd name="connsiteY298" fmla="*/ 665341 h 2064650"/>
              <a:gd name="connsiteX299" fmla="*/ 2313709 w 2535382"/>
              <a:gd name="connsiteY299" fmla="*/ 651486 h 2064650"/>
              <a:gd name="connsiteX300" fmla="*/ 2286000 w 2535382"/>
              <a:gd name="connsiteY300" fmla="*/ 609922 h 2064650"/>
              <a:gd name="connsiteX301" fmla="*/ 2341418 w 2535382"/>
              <a:gd name="connsiteY301" fmla="*/ 526795 h 2064650"/>
              <a:gd name="connsiteX302" fmla="*/ 2244437 w 2535382"/>
              <a:gd name="connsiteY302" fmla="*/ 457522 h 2064650"/>
              <a:gd name="connsiteX303" fmla="*/ 2202873 w 2535382"/>
              <a:gd name="connsiteY303" fmla="*/ 443668 h 2064650"/>
              <a:gd name="connsiteX304" fmla="*/ 2119746 w 2535382"/>
              <a:gd name="connsiteY304" fmla="*/ 388250 h 2064650"/>
              <a:gd name="connsiteX305" fmla="*/ 2064328 w 2535382"/>
              <a:gd name="connsiteY305" fmla="*/ 318977 h 2064650"/>
              <a:gd name="connsiteX306" fmla="*/ 1842655 w 2535382"/>
              <a:gd name="connsiteY306" fmla="*/ 277413 h 2064650"/>
              <a:gd name="connsiteX307" fmla="*/ 1537855 w 2535382"/>
              <a:gd name="connsiteY307" fmla="*/ 249704 h 2064650"/>
              <a:gd name="connsiteX308" fmla="*/ 1385455 w 2535382"/>
              <a:gd name="connsiteY308" fmla="*/ 166577 h 2064650"/>
              <a:gd name="connsiteX309" fmla="*/ 1260764 w 2535382"/>
              <a:gd name="connsiteY309" fmla="*/ 166577 h 2064650"/>
              <a:gd name="connsiteX310" fmla="*/ 1233055 w 2535382"/>
              <a:gd name="connsiteY310" fmla="*/ 125013 h 2064650"/>
              <a:gd name="connsiteX311" fmla="*/ 1191491 w 2535382"/>
              <a:gd name="connsiteY311" fmla="*/ 83450 h 2064650"/>
              <a:gd name="connsiteX312" fmla="*/ 1163782 w 2535382"/>
              <a:gd name="connsiteY312" fmla="*/ 138868 h 2064650"/>
              <a:gd name="connsiteX313" fmla="*/ 1149928 w 2535382"/>
              <a:gd name="connsiteY313" fmla="*/ 180431 h 2064650"/>
              <a:gd name="connsiteX314" fmla="*/ 1177637 w 2535382"/>
              <a:gd name="connsiteY314" fmla="*/ 152722 h 2064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</a:cxnLst>
            <a:rect l="l" t="t" r="r" b="b"/>
            <a:pathLst>
              <a:path w="2535382" h="2064650">
                <a:moveTo>
                  <a:pt x="1080655" y="208141"/>
                </a:moveTo>
                <a:cubicBezTo>
                  <a:pt x="1034473" y="221995"/>
                  <a:pt x="985234" y="228142"/>
                  <a:pt x="942109" y="249704"/>
                </a:cubicBezTo>
                <a:cubicBezTo>
                  <a:pt x="927216" y="257151"/>
                  <a:pt x="910361" y="275114"/>
                  <a:pt x="914400" y="291268"/>
                </a:cubicBezTo>
                <a:cubicBezTo>
                  <a:pt x="917942" y="305436"/>
                  <a:pt x="941460" y="303416"/>
                  <a:pt x="955964" y="305122"/>
                </a:cubicBezTo>
                <a:cubicBezTo>
                  <a:pt x="1020339" y="312696"/>
                  <a:pt x="1085273" y="314359"/>
                  <a:pt x="1149928" y="318977"/>
                </a:cubicBezTo>
                <a:cubicBezTo>
                  <a:pt x="1246910" y="286650"/>
                  <a:pt x="1223819" y="318977"/>
                  <a:pt x="1246909" y="249704"/>
                </a:cubicBezTo>
                <a:cubicBezTo>
                  <a:pt x="1242291" y="226613"/>
                  <a:pt x="1244738" y="200877"/>
                  <a:pt x="1233055" y="180431"/>
                </a:cubicBezTo>
                <a:cubicBezTo>
                  <a:pt x="1205874" y="132864"/>
                  <a:pt x="1159769" y="159067"/>
                  <a:pt x="1122218" y="166577"/>
                </a:cubicBezTo>
                <a:cubicBezTo>
                  <a:pt x="1093602" y="252428"/>
                  <a:pt x="1128199" y="189940"/>
                  <a:pt x="1080655" y="180431"/>
                </a:cubicBezTo>
                <a:cubicBezTo>
                  <a:pt x="1066334" y="177567"/>
                  <a:pt x="1052946" y="189668"/>
                  <a:pt x="1039091" y="194286"/>
                </a:cubicBezTo>
                <a:cubicBezTo>
                  <a:pt x="1034473" y="208141"/>
                  <a:pt x="1025237" y="221246"/>
                  <a:pt x="1025237" y="235850"/>
                </a:cubicBezTo>
                <a:cubicBezTo>
                  <a:pt x="1025237" y="274116"/>
                  <a:pt x="1044175" y="304550"/>
                  <a:pt x="1066800" y="332831"/>
                </a:cubicBezTo>
                <a:cubicBezTo>
                  <a:pt x="1074960" y="343031"/>
                  <a:pt x="1083308" y="353820"/>
                  <a:pt x="1094509" y="360541"/>
                </a:cubicBezTo>
                <a:cubicBezTo>
                  <a:pt x="1107032" y="368055"/>
                  <a:pt x="1122218" y="369777"/>
                  <a:pt x="1136073" y="374395"/>
                </a:cubicBezTo>
                <a:cubicBezTo>
                  <a:pt x="1149928" y="360540"/>
                  <a:pt x="1166769" y="349134"/>
                  <a:pt x="1177637" y="332831"/>
                </a:cubicBezTo>
                <a:cubicBezTo>
                  <a:pt x="1185738" y="320680"/>
                  <a:pt x="1191491" y="305872"/>
                  <a:pt x="1191491" y="291268"/>
                </a:cubicBezTo>
                <a:cubicBezTo>
                  <a:pt x="1191491" y="276664"/>
                  <a:pt x="1186760" y="261108"/>
                  <a:pt x="1177637" y="249704"/>
                </a:cubicBezTo>
                <a:cubicBezTo>
                  <a:pt x="1142709" y="206044"/>
                  <a:pt x="1068485" y="213547"/>
                  <a:pt x="1025237" y="208141"/>
                </a:cubicBezTo>
                <a:cubicBezTo>
                  <a:pt x="1034120" y="243676"/>
                  <a:pt x="1035631" y="290114"/>
                  <a:pt x="1080655" y="305122"/>
                </a:cubicBezTo>
                <a:lnTo>
                  <a:pt x="1122218" y="291268"/>
                </a:lnTo>
                <a:cubicBezTo>
                  <a:pt x="1136073" y="282032"/>
                  <a:pt x="1148889" y="271006"/>
                  <a:pt x="1163782" y="263559"/>
                </a:cubicBezTo>
                <a:cubicBezTo>
                  <a:pt x="1208117" y="241391"/>
                  <a:pt x="1230284" y="258016"/>
                  <a:pt x="1163782" y="235850"/>
                </a:cubicBezTo>
                <a:cubicBezTo>
                  <a:pt x="1177637" y="231232"/>
                  <a:pt x="1203281" y="236452"/>
                  <a:pt x="1205346" y="221995"/>
                </a:cubicBezTo>
                <a:cubicBezTo>
                  <a:pt x="1209477" y="193081"/>
                  <a:pt x="1177637" y="138868"/>
                  <a:pt x="1177637" y="138868"/>
                </a:cubicBezTo>
                <a:cubicBezTo>
                  <a:pt x="1182255" y="125013"/>
                  <a:pt x="1191491" y="111908"/>
                  <a:pt x="1191491" y="97304"/>
                </a:cubicBezTo>
                <a:cubicBezTo>
                  <a:pt x="1191491" y="77225"/>
                  <a:pt x="1163938" y="25385"/>
                  <a:pt x="1149928" y="14177"/>
                </a:cubicBezTo>
                <a:cubicBezTo>
                  <a:pt x="1138524" y="5054"/>
                  <a:pt x="1122219" y="4940"/>
                  <a:pt x="1108364" y="322"/>
                </a:cubicBezTo>
                <a:cubicBezTo>
                  <a:pt x="1082022" y="5591"/>
                  <a:pt x="1025926" y="13832"/>
                  <a:pt x="997528" y="28031"/>
                </a:cubicBezTo>
                <a:cubicBezTo>
                  <a:pt x="982635" y="35478"/>
                  <a:pt x="969819" y="46504"/>
                  <a:pt x="955964" y="55741"/>
                </a:cubicBezTo>
                <a:cubicBezTo>
                  <a:pt x="941159" y="40935"/>
                  <a:pt x="907666" y="3818"/>
                  <a:pt x="886691" y="322"/>
                </a:cubicBezTo>
                <a:cubicBezTo>
                  <a:pt x="872286" y="-2079"/>
                  <a:pt x="858982" y="9559"/>
                  <a:pt x="845128" y="14177"/>
                </a:cubicBezTo>
                <a:cubicBezTo>
                  <a:pt x="827776" y="31529"/>
                  <a:pt x="806685" y="60879"/>
                  <a:pt x="775855" y="55741"/>
                </a:cubicBezTo>
                <a:cubicBezTo>
                  <a:pt x="759430" y="53003"/>
                  <a:pt x="748146" y="37268"/>
                  <a:pt x="734291" y="28031"/>
                </a:cubicBezTo>
                <a:cubicBezTo>
                  <a:pt x="706582" y="37268"/>
                  <a:pt x="679500" y="48657"/>
                  <a:pt x="651164" y="55741"/>
                </a:cubicBezTo>
                <a:cubicBezTo>
                  <a:pt x="632691" y="60359"/>
                  <a:pt x="614334" y="65464"/>
                  <a:pt x="595746" y="69595"/>
                </a:cubicBezTo>
                <a:cubicBezTo>
                  <a:pt x="437447" y="104772"/>
                  <a:pt x="606207" y="63517"/>
                  <a:pt x="471055" y="97304"/>
                </a:cubicBezTo>
                <a:cubicBezTo>
                  <a:pt x="461819" y="111159"/>
                  <a:pt x="454006" y="126076"/>
                  <a:pt x="443346" y="138868"/>
                </a:cubicBezTo>
                <a:cubicBezTo>
                  <a:pt x="424156" y="161896"/>
                  <a:pt x="389064" y="195321"/>
                  <a:pt x="360218" y="208141"/>
                </a:cubicBezTo>
                <a:cubicBezTo>
                  <a:pt x="211830" y="274092"/>
                  <a:pt x="329592" y="200849"/>
                  <a:pt x="235528" y="263559"/>
                </a:cubicBezTo>
                <a:cubicBezTo>
                  <a:pt x="249382" y="277413"/>
                  <a:pt x="277091" y="285529"/>
                  <a:pt x="277091" y="305122"/>
                </a:cubicBezTo>
                <a:cubicBezTo>
                  <a:pt x="277091" y="321773"/>
                  <a:pt x="248530" y="322429"/>
                  <a:pt x="235528" y="332831"/>
                </a:cubicBezTo>
                <a:cubicBezTo>
                  <a:pt x="225328" y="340991"/>
                  <a:pt x="217055" y="351304"/>
                  <a:pt x="207818" y="360541"/>
                </a:cubicBezTo>
                <a:cubicBezTo>
                  <a:pt x="212436" y="379014"/>
                  <a:pt x="212226" y="399427"/>
                  <a:pt x="221673" y="415959"/>
                </a:cubicBezTo>
                <a:cubicBezTo>
                  <a:pt x="253189" y="471110"/>
                  <a:pt x="259836" y="448895"/>
                  <a:pt x="304800" y="471377"/>
                </a:cubicBezTo>
                <a:cubicBezTo>
                  <a:pt x="412227" y="525091"/>
                  <a:pt x="283459" y="478117"/>
                  <a:pt x="387928" y="512941"/>
                </a:cubicBezTo>
                <a:cubicBezTo>
                  <a:pt x="383310" y="489850"/>
                  <a:pt x="396413" y="436222"/>
                  <a:pt x="374073" y="443668"/>
                </a:cubicBezTo>
                <a:cubicBezTo>
                  <a:pt x="346364" y="452904"/>
                  <a:pt x="362565" y="502493"/>
                  <a:pt x="346364" y="526795"/>
                </a:cubicBezTo>
                <a:cubicBezTo>
                  <a:pt x="309419" y="582214"/>
                  <a:pt x="332510" y="559123"/>
                  <a:pt x="277091" y="596068"/>
                </a:cubicBezTo>
                <a:cubicBezTo>
                  <a:pt x="267855" y="623777"/>
                  <a:pt x="277091" y="669958"/>
                  <a:pt x="249382" y="679195"/>
                </a:cubicBezTo>
                <a:cubicBezTo>
                  <a:pt x="154372" y="710866"/>
                  <a:pt x="272295" y="673467"/>
                  <a:pt x="138546" y="706904"/>
                </a:cubicBezTo>
                <a:cubicBezTo>
                  <a:pt x="124378" y="710446"/>
                  <a:pt x="110837" y="716141"/>
                  <a:pt x="96982" y="720759"/>
                </a:cubicBezTo>
                <a:cubicBezTo>
                  <a:pt x="110837" y="725377"/>
                  <a:pt x="123942" y="734613"/>
                  <a:pt x="138546" y="734613"/>
                </a:cubicBezTo>
                <a:cubicBezTo>
                  <a:pt x="265593" y="734613"/>
                  <a:pt x="438619" y="685181"/>
                  <a:pt x="290946" y="748468"/>
                </a:cubicBezTo>
                <a:cubicBezTo>
                  <a:pt x="277523" y="754221"/>
                  <a:pt x="263237" y="757704"/>
                  <a:pt x="249382" y="762322"/>
                </a:cubicBezTo>
                <a:cubicBezTo>
                  <a:pt x="235527" y="771558"/>
                  <a:pt x="207818" y="773380"/>
                  <a:pt x="207818" y="790031"/>
                </a:cubicBezTo>
                <a:cubicBezTo>
                  <a:pt x="207818" y="804635"/>
                  <a:pt x="234977" y="801485"/>
                  <a:pt x="249382" y="803886"/>
                </a:cubicBezTo>
                <a:cubicBezTo>
                  <a:pt x="290632" y="810761"/>
                  <a:pt x="332509" y="813123"/>
                  <a:pt x="374073" y="817741"/>
                </a:cubicBezTo>
                <a:cubicBezTo>
                  <a:pt x="176510" y="883595"/>
                  <a:pt x="382109" y="817424"/>
                  <a:pt x="235528" y="859304"/>
                </a:cubicBezTo>
                <a:cubicBezTo>
                  <a:pt x="221486" y="863316"/>
                  <a:pt x="208006" y="869147"/>
                  <a:pt x="193964" y="873159"/>
                </a:cubicBezTo>
                <a:cubicBezTo>
                  <a:pt x="72188" y="907952"/>
                  <a:pt x="196639" y="867648"/>
                  <a:pt x="96982" y="900868"/>
                </a:cubicBezTo>
                <a:cubicBezTo>
                  <a:pt x="110837" y="910104"/>
                  <a:pt x="122392" y="924539"/>
                  <a:pt x="138546" y="928577"/>
                </a:cubicBezTo>
                <a:cubicBezTo>
                  <a:pt x="179117" y="938720"/>
                  <a:pt x="221838" y="936517"/>
                  <a:pt x="263237" y="942431"/>
                </a:cubicBezTo>
                <a:cubicBezTo>
                  <a:pt x="286548" y="945761"/>
                  <a:pt x="309418" y="951668"/>
                  <a:pt x="332509" y="956286"/>
                </a:cubicBezTo>
                <a:cubicBezTo>
                  <a:pt x="318655" y="965522"/>
                  <a:pt x="305403" y="975734"/>
                  <a:pt x="290946" y="983995"/>
                </a:cubicBezTo>
                <a:cubicBezTo>
                  <a:pt x="263994" y="999396"/>
                  <a:pt x="225756" y="1018494"/>
                  <a:pt x="193964" y="1025559"/>
                </a:cubicBezTo>
                <a:cubicBezTo>
                  <a:pt x="82740" y="1050275"/>
                  <a:pt x="142464" y="1028043"/>
                  <a:pt x="41564" y="1053268"/>
                </a:cubicBezTo>
                <a:cubicBezTo>
                  <a:pt x="27396" y="1056810"/>
                  <a:pt x="13855" y="1062504"/>
                  <a:pt x="0" y="1067122"/>
                </a:cubicBezTo>
                <a:cubicBezTo>
                  <a:pt x="92607" y="1128859"/>
                  <a:pt x="21557" y="1091284"/>
                  <a:pt x="221673" y="1108686"/>
                </a:cubicBezTo>
                <a:cubicBezTo>
                  <a:pt x="267911" y="1112707"/>
                  <a:pt x="314036" y="1117923"/>
                  <a:pt x="360218" y="1122541"/>
                </a:cubicBezTo>
                <a:cubicBezTo>
                  <a:pt x="346364" y="1127159"/>
                  <a:pt x="318655" y="1121791"/>
                  <a:pt x="318655" y="1136395"/>
                </a:cubicBezTo>
                <a:cubicBezTo>
                  <a:pt x="318655" y="1153046"/>
                  <a:pt x="344269" y="1159319"/>
                  <a:pt x="360218" y="1164104"/>
                </a:cubicBezTo>
                <a:cubicBezTo>
                  <a:pt x="391496" y="1173488"/>
                  <a:pt x="424873" y="1173341"/>
                  <a:pt x="457200" y="1177959"/>
                </a:cubicBezTo>
                <a:cubicBezTo>
                  <a:pt x="438727" y="1182577"/>
                  <a:pt x="420091" y="1186582"/>
                  <a:pt x="401782" y="1191813"/>
                </a:cubicBezTo>
                <a:cubicBezTo>
                  <a:pt x="262651" y="1231565"/>
                  <a:pt x="478044" y="1176213"/>
                  <a:pt x="304800" y="1219522"/>
                </a:cubicBezTo>
                <a:lnTo>
                  <a:pt x="484909" y="1233377"/>
                </a:lnTo>
                <a:cubicBezTo>
                  <a:pt x="511755" y="1244883"/>
                  <a:pt x="426084" y="1244885"/>
                  <a:pt x="401782" y="1261086"/>
                </a:cubicBezTo>
                <a:lnTo>
                  <a:pt x="360218" y="1288795"/>
                </a:lnTo>
                <a:cubicBezTo>
                  <a:pt x="369455" y="1298031"/>
                  <a:pt x="376727" y="1309783"/>
                  <a:pt x="387928" y="1316504"/>
                </a:cubicBezTo>
                <a:cubicBezTo>
                  <a:pt x="400451" y="1324018"/>
                  <a:pt x="429491" y="1315755"/>
                  <a:pt x="429491" y="1330359"/>
                </a:cubicBezTo>
                <a:cubicBezTo>
                  <a:pt x="429491" y="1369753"/>
                  <a:pt x="367838" y="1375040"/>
                  <a:pt x="346364" y="1385777"/>
                </a:cubicBezTo>
                <a:cubicBezTo>
                  <a:pt x="331471" y="1393224"/>
                  <a:pt x="318655" y="1404250"/>
                  <a:pt x="304800" y="1413486"/>
                </a:cubicBezTo>
                <a:cubicBezTo>
                  <a:pt x="318655" y="1418104"/>
                  <a:pt x="332322" y="1423329"/>
                  <a:pt x="346364" y="1427341"/>
                </a:cubicBezTo>
                <a:cubicBezTo>
                  <a:pt x="364673" y="1432572"/>
                  <a:pt x="384280" y="1433694"/>
                  <a:pt x="401782" y="1441195"/>
                </a:cubicBezTo>
                <a:cubicBezTo>
                  <a:pt x="417087" y="1447754"/>
                  <a:pt x="429491" y="1459668"/>
                  <a:pt x="443346" y="1468904"/>
                </a:cubicBezTo>
                <a:cubicBezTo>
                  <a:pt x="438728" y="1482759"/>
                  <a:pt x="438614" y="1499064"/>
                  <a:pt x="429491" y="1510468"/>
                </a:cubicBezTo>
                <a:cubicBezTo>
                  <a:pt x="419089" y="1523470"/>
                  <a:pt x="400930" y="1527775"/>
                  <a:pt x="387928" y="1538177"/>
                </a:cubicBezTo>
                <a:cubicBezTo>
                  <a:pt x="377728" y="1546337"/>
                  <a:pt x="369455" y="1556650"/>
                  <a:pt x="360218" y="1565886"/>
                </a:cubicBezTo>
                <a:cubicBezTo>
                  <a:pt x="378691" y="1575122"/>
                  <a:pt x="395855" y="1587660"/>
                  <a:pt x="415637" y="1593595"/>
                </a:cubicBezTo>
                <a:cubicBezTo>
                  <a:pt x="442544" y="1601667"/>
                  <a:pt x="498764" y="1579359"/>
                  <a:pt x="498764" y="1607450"/>
                </a:cubicBezTo>
                <a:cubicBezTo>
                  <a:pt x="498764" y="1636658"/>
                  <a:pt x="415637" y="1635159"/>
                  <a:pt x="415637" y="1635159"/>
                </a:cubicBezTo>
                <a:cubicBezTo>
                  <a:pt x="581891" y="1639777"/>
                  <a:pt x="748386" y="1638952"/>
                  <a:pt x="914400" y="1649013"/>
                </a:cubicBezTo>
                <a:cubicBezTo>
                  <a:pt x="928977" y="1649896"/>
                  <a:pt x="872837" y="1648264"/>
                  <a:pt x="872837" y="1662868"/>
                </a:cubicBezTo>
                <a:cubicBezTo>
                  <a:pt x="872837" y="1679519"/>
                  <a:pt x="898451" y="1685792"/>
                  <a:pt x="914400" y="1690577"/>
                </a:cubicBezTo>
                <a:cubicBezTo>
                  <a:pt x="945678" y="1699960"/>
                  <a:pt x="979055" y="1699813"/>
                  <a:pt x="1011382" y="1704431"/>
                </a:cubicBezTo>
                <a:cubicBezTo>
                  <a:pt x="983673" y="1709049"/>
                  <a:pt x="955723" y="1712400"/>
                  <a:pt x="928255" y="1718286"/>
                </a:cubicBezTo>
                <a:cubicBezTo>
                  <a:pt x="891018" y="1726265"/>
                  <a:pt x="854761" y="1738526"/>
                  <a:pt x="817418" y="1745995"/>
                </a:cubicBezTo>
                <a:lnTo>
                  <a:pt x="748146" y="1759850"/>
                </a:lnTo>
                <a:cubicBezTo>
                  <a:pt x="917398" y="1802163"/>
                  <a:pt x="821012" y="1784638"/>
                  <a:pt x="1039091" y="1801413"/>
                </a:cubicBezTo>
                <a:cubicBezTo>
                  <a:pt x="1020618" y="1806031"/>
                  <a:pt x="973111" y="1799425"/>
                  <a:pt x="983673" y="1815268"/>
                </a:cubicBezTo>
                <a:cubicBezTo>
                  <a:pt x="999874" y="1839570"/>
                  <a:pt x="1066800" y="1842977"/>
                  <a:pt x="1066800" y="1842977"/>
                </a:cubicBezTo>
                <a:cubicBezTo>
                  <a:pt x="1062182" y="1856832"/>
                  <a:pt x="1046415" y="1871479"/>
                  <a:pt x="1052946" y="1884541"/>
                </a:cubicBezTo>
                <a:cubicBezTo>
                  <a:pt x="1059477" y="1897603"/>
                  <a:pt x="1080253" y="1895227"/>
                  <a:pt x="1094509" y="1898395"/>
                </a:cubicBezTo>
                <a:cubicBezTo>
                  <a:pt x="1121932" y="1904489"/>
                  <a:pt x="1149928" y="1907632"/>
                  <a:pt x="1177637" y="1912250"/>
                </a:cubicBezTo>
                <a:cubicBezTo>
                  <a:pt x="1163782" y="1916868"/>
                  <a:pt x="1150115" y="1922092"/>
                  <a:pt x="1136073" y="1926104"/>
                </a:cubicBezTo>
                <a:cubicBezTo>
                  <a:pt x="1117764" y="1931335"/>
                  <a:pt x="1070093" y="1924116"/>
                  <a:pt x="1080655" y="1939959"/>
                </a:cubicBezTo>
                <a:cubicBezTo>
                  <a:pt x="1096856" y="1964261"/>
                  <a:pt x="1163782" y="1967668"/>
                  <a:pt x="1163782" y="1967668"/>
                </a:cubicBezTo>
                <a:cubicBezTo>
                  <a:pt x="1149927" y="1972286"/>
                  <a:pt x="1107614" y="1981522"/>
                  <a:pt x="1122218" y="1981522"/>
                </a:cubicBezTo>
                <a:cubicBezTo>
                  <a:pt x="1173814" y="1981522"/>
                  <a:pt x="1355886" y="1975060"/>
                  <a:pt x="1440873" y="1953813"/>
                </a:cubicBezTo>
                <a:cubicBezTo>
                  <a:pt x="1469209" y="1946729"/>
                  <a:pt x="1524000" y="1926104"/>
                  <a:pt x="1524000" y="1926104"/>
                </a:cubicBezTo>
                <a:cubicBezTo>
                  <a:pt x="1547091" y="1903013"/>
                  <a:pt x="1582946" y="1887811"/>
                  <a:pt x="1593273" y="1856831"/>
                </a:cubicBezTo>
                <a:cubicBezTo>
                  <a:pt x="1604541" y="1823027"/>
                  <a:pt x="1607981" y="1800561"/>
                  <a:pt x="1634837" y="1773704"/>
                </a:cubicBezTo>
                <a:cubicBezTo>
                  <a:pt x="1646611" y="1761930"/>
                  <a:pt x="1662546" y="1755231"/>
                  <a:pt x="1676400" y="1745995"/>
                </a:cubicBezTo>
                <a:cubicBezTo>
                  <a:pt x="1773383" y="1778322"/>
                  <a:pt x="1768765" y="1745995"/>
                  <a:pt x="1745673" y="1815268"/>
                </a:cubicBezTo>
                <a:cubicBezTo>
                  <a:pt x="1750291" y="1838359"/>
                  <a:pt x="1737884" y="1875265"/>
                  <a:pt x="1759528" y="1884541"/>
                </a:cubicBezTo>
                <a:cubicBezTo>
                  <a:pt x="1786374" y="1896046"/>
                  <a:pt x="1842655" y="1856831"/>
                  <a:pt x="1842655" y="1856831"/>
                </a:cubicBezTo>
                <a:cubicBezTo>
                  <a:pt x="1968412" y="1888271"/>
                  <a:pt x="1866533" y="1848278"/>
                  <a:pt x="1856509" y="1898395"/>
                </a:cubicBezTo>
                <a:cubicBezTo>
                  <a:pt x="1853243" y="1914723"/>
                  <a:pt x="1871216" y="1929557"/>
                  <a:pt x="1884218" y="1939959"/>
                </a:cubicBezTo>
                <a:cubicBezTo>
                  <a:pt x="1895622" y="1949082"/>
                  <a:pt x="1911462" y="1950949"/>
                  <a:pt x="1925782" y="1953813"/>
                </a:cubicBezTo>
                <a:cubicBezTo>
                  <a:pt x="1957803" y="1960217"/>
                  <a:pt x="1990437" y="1963050"/>
                  <a:pt x="2022764" y="1967668"/>
                </a:cubicBezTo>
                <a:cubicBezTo>
                  <a:pt x="2032000" y="1981522"/>
                  <a:pt x="2037942" y="1998266"/>
                  <a:pt x="2050473" y="2009231"/>
                </a:cubicBezTo>
                <a:cubicBezTo>
                  <a:pt x="2075535" y="2031161"/>
                  <a:pt x="2133600" y="2064650"/>
                  <a:pt x="2133600" y="2064650"/>
                </a:cubicBezTo>
                <a:cubicBezTo>
                  <a:pt x="2156691" y="2060032"/>
                  <a:pt x="2181435" y="2060539"/>
                  <a:pt x="2202873" y="2050795"/>
                </a:cubicBezTo>
                <a:cubicBezTo>
                  <a:pt x="2233190" y="2037014"/>
                  <a:pt x="2286000" y="1995377"/>
                  <a:pt x="2286000" y="1995377"/>
                </a:cubicBezTo>
                <a:cubicBezTo>
                  <a:pt x="2295236" y="1981522"/>
                  <a:pt x="2310971" y="1970238"/>
                  <a:pt x="2313709" y="1953813"/>
                </a:cubicBezTo>
                <a:cubicBezTo>
                  <a:pt x="2316110" y="1939408"/>
                  <a:pt x="2306947" y="1925016"/>
                  <a:pt x="2299855" y="1912250"/>
                </a:cubicBezTo>
                <a:cubicBezTo>
                  <a:pt x="2258425" y="1837675"/>
                  <a:pt x="2253362" y="1838046"/>
                  <a:pt x="2202873" y="1787559"/>
                </a:cubicBezTo>
                <a:cubicBezTo>
                  <a:pt x="2178242" y="1713667"/>
                  <a:pt x="2181321" y="1759850"/>
                  <a:pt x="2230582" y="1759850"/>
                </a:cubicBezTo>
                <a:cubicBezTo>
                  <a:pt x="2254130" y="1759850"/>
                  <a:pt x="2276764" y="1750613"/>
                  <a:pt x="2299855" y="1745995"/>
                </a:cubicBezTo>
                <a:cubicBezTo>
                  <a:pt x="2309091" y="1732140"/>
                  <a:pt x="2321717" y="1720022"/>
                  <a:pt x="2327564" y="1704431"/>
                </a:cubicBezTo>
                <a:cubicBezTo>
                  <a:pt x="2356668" y="1626820"/>
                  <a:pt x="2313351" y="1616448"/>
                  <a:pt x="2382982" y="1662868"/>
                </a:cubicBezTo>
                <a:cubicBezTo>
                  <a:pt x="2387600" y="1649013"/>
                  <a:pt x="2383775" y="1627835"/>
                  <a:pt x="2396837" y="1621304"/>
                </a:cubicBezTo>
                <a:cubicBezTo>
                  <a:pt x="2475567" y="1581939"/>
                  <a:pt x="2538700" y="1637371"/>
                  <a:pt x="2452255" y="1579741"/>
                </a:cubicBezTo>
                <a:cubicBezTo>
                  <a:pt x="2461491" y="1570504"/>
                  <a:pt x="2479964" y="1565093"/>
                  <a:pt x="2479964" y="1552031"/>
                </a:cubicBezTo>
                <a:cubicBezTo>
                  <a:pt x="2479964" y="1495849"/>
                  <a:pt x="2452255" y="1385777"/>
                  <a:pt x="2452255" y="1385777"/>
                </a:cubicBezTo>
                <a:cubicBezTo>
                  <a:pt x="2470728" y="1358068"/>
                  <a:pt x="2497142" y="1334243"/>
                  <a:pt x="2507673" y="1302650"/>
                </a:cubicBezTo>
                <a:lnTo>
                  <a:pt x="2535382" y="1219522"/>
                </a:lnTo>
                <a:cubicBezTo>
                  <a:pt x="2530764" y="1205668"/>
                  <a:pt x="2534294" y="1185051"/>
                  <a:pt x="2521528" y="1177959"/>
                </a:cubicBezTo>
                <a:cubicBezTo>
                  <a:pt x="2488238" y="1159465"/>
                  <a:pt x="2410691" y="1150250"/>
                  <a:pt x="2410691" y="1150250"/>
                </a:cubicBezTo>
                <a:cubicBezTo>
                  <a:pt x="2406073" y="1136395"/>
                  <a:pt x="2395224" y="1123201"/>
                  <a:pt x="2396837" y="1108686"/>
                </a:cubicBezTo>
                <a:cubicBezTo>
                  <a:pt x="2400063" y="1079657"/>
                  <a:pt x="2424546" y="1025559"/>
                  <a:pt x="2424546" y="1025559"/>
                </a:cubicBezTo>
                <a:cubicBezTo>
                  <a:pt x="2419928" y="1011704"/>
                  <a:pt x="2425295" y="983995"/>
                  <a:pt x="2410691" y="983995"/>
                </a:cubicBezTo>
                <a:cubicBezTo>
                  <a:pt x="2396087" y="983995"/>
                  <a:pt x="2401455" y="1039414"/>
                  <a:pt x="2396837" y="1025559"/>
                </a:cubicBezTo>
                <a:cubicBezTo>
                  <a:pt x="2383613" y="985886"/>
                  <a:pt x="2405434" y="936149"/>
                  <a:pt x="2382982" y="900868"/>
                </a:cubicBezTo>
                <a:cubicBezTo>
                  <a:pt x="2367301" y="876226"/>
                  <a:pt x="2299855" y="873159"/>
                  <a:pt x="2299855" y="873159"/>
                </a:cubicBezTo>
                <a:cubicBezTo>
                  <a:pt x="2297121" y="869059"/>
                  <a:pt x="2248402" y="803876"/>
                  <a:pt x="2258291" y="790031"/>
                </a:cubicBezTo>
                <a:cubicBezTo>
                  <a:pt x="2277647" y="762932"/>
                  <a:pt x="2317869" y="758161"/>
                  <a:pt x="2341418" y="734613"/>
                </a:cubicBezTo>
                <a:cubicBezTo>
                  <a:pt x="2380902" y="695130"/>
                  <a:pt x="2361882" y="717773"/>
                  <a:pt x="2396837" y="665341"/>
                </a:cubicBezTo>
                <a:cubicBezTo>
                  <a:pt x="2392219" y="637632"/>
                  <a:pt x="2396919" y="606603"/>
                  <a:pt x="2382982" y="582213"/>
                </a:cubicBezTo>
                <a:cubicBezTo>
                  <a:pt x="2344092" y="514156"/>
                  <a:pt x="2320271" y="631799"/>
                  <a:pt x="2355273" y="526795"/>
                </a:cubicBezTo>
                <a:cubicBezTo>
                  <a:pt x="2350655" y="512940"/>
                  <a:pt x="2349519" y="497382"/>
                  <a:pt x="2341418" y="485231"/>
                </a:cubicBezTo>
                <a:cubicBezTo>
                  <a:pt x="2326097" y="462249"/>
                  <a:pt x="2283849" y="428738"/>
                  <a:pt x="2258291" y="415959"/>
                </a:cubicBezTo>
                <a:cubicBezTo>
                  <a:pt x="2245229" y="409428"/>
                  <a:pt x="2230582" y="406722"/>
                  <a:pt x="2216728" y="402104"/>
                </a:cubicBezTo>
                <a:cubicBezTo>
                  <a:pt x="2177674" y="415122"/>
                  <a:pt x="2157186" y="415068"/>
                  <a:pt x="2133600" y="457522"/>
                </a:cubicBezTo>
                <a:cubicBezTo>
                  <a:pt x="2119415" y="483055"/>
                  <a:pt x="2105891" y="540650"/>
                  <a:pt x="2105891" y="540650"/>
                </a:cubicBezTo>
                <a:cubicBezTo>
                  <a:pt x="2101273" y="526795"/>
                  <a:pt x="2092037" y="513690"/>
                  <a:pt x="2092037" y="499086"/>
                </a:cubicBezTo>
                <a:cubicBezTo>
                  <a:pt x="2092037" y="475538"/>
                  <a:pt x="2111602" y="452658"/>
                  <a:pt x="2105891" y="429813"/>
                </a:cubicBezTo>
                <a:cubicBezTo>
                  <a:pt x="2101139" y="410805"/>
                  <a:pt x="2081455" y="397765"/>
                  <a:pt x="2064328" y="388250"/>
                </a:cubicBezTo>
                <a:cubicBezTo>
                  <a:pt x="2038795" y="374065"/>
                  <a:pt x="1981200" y="360541"/>
                  <a:pt x="1981200" y="360541"/>
                </a:cubicBezTo>
                <a:cubicBezTo>
                  <a:pt x="1967346" y="351304"/>
                  <a:pt x="1954853" y="339594"/>
                  <a:pt x="1939637" y="332831"/>
                </a:cubicBezTo>
                <a:cubicBezTo>
                  <a:pt x="1912946" y="320968"/>
                  <a:pt x="1856509" y="305122"/>
                  <a:pt x="1856509" y="305122"/>
                </a:cubicBezTo>
                <a:cubicBezTo>
                  <a:pt x="1838036" y="309740"/>
                  <a:pt x="1820132" y="318977"/>
                  <a:pt x="1801091" y="318977"/>
                </a:cubicBezTo>
                <a:cubicBezTo>
                  <a:pt x="1741171" y="318977"/>
                  <a:pt x="1733253" y="306078"/>
                  <a:pt x="1690255" y="277413"/>
                </a:cubicBezTo>
                <a:cubicBezTo>
                  <a:pt x="1685637" y="263559"/>
                  <a:pt x="1690857" y="237915"/>
                  <a:pt x="1676400" y="235850"/>
                </a:cubicBezTo>
                <a:cubicBezTo>
                  <a:pt x="1647486" y="231720"/>
                  <a:pt x="1620982" y="254323"/>
                  <a:pt x="1593273" y="263559"/>
                </a:cubicBezTo>
                <a:lnTo>
                  <a:pt x="1551709" y="277413"/>
                </a:lnTo>
                <a:cubicBezTo>
                  <a:pt x="1518492" y="177760"/>
                  <a:pt x="1569418" y="284496"/>
                  <a:pt x="1482437" y="249704"/>
                </a:cubicBezTo>
                <a:cubicBezTo>
                  <a:pt x="1468878" y="244280"/>
                  <a:pt x="1473200" y="221995"/>
                  <a:pt x="1468582" y="208141"/>
                </a:cubicBezTo>
                <a:cubicBezTo>
                  <a:pt x="1454727" y="212759"/>
                  <a:pt x="1438422" y="212872"/>
                  <a:pt x="1427018" y="221995"/>
                </a:cubicBezTo>
                <a:cubicBezTo>
                  <a:pt x="1414016" y="232397"/>
                  <a:pt x="1415960" y="263559"/>
                  <a:pt x="1399309" y="263559"/>
                </a:cubicBezTo>
                <a:cubicBezTo>
                  <a:pt x="1379716" y="263559"/>
                  <a:pt x="1374049" y="232863"/>
                  <a:pt x="1357746" y="221995"/>
                </a:cubicBezTo>
                <a:cubicBezTo>
                  <a:pt x="1345595" y="213894"/>
                  <a:pt x="1330037" y="212759"/>
                  <a:pt x="1316182" y="208141"/>
                </a:cubicBezTo>
                <a:cubicBezTo>
                  <a:pt x="1302327" y="198904"/>
                  <a:pt x="1291269" y="180431"/>
                  <a:pt x="1274618" y="180431"/>
                </a:cubicBezTo>
                <a:cubicBezTo>
                  <a:pt x="1257967" y="180431"/>
                  <a:pt x="1247948" y="200694"/>
                  <a:pt x="1233055" y="208141"/>
                </a:cubicBezTo>
                <a:cubicBezTo>
                  <a:pt x="1219993" y="214672"/>
                  <a:pt x="1205982" y="220184"/>
                  <a:pt x="1191491" y="221995"/>
                </a:cubicBezTo>
                <a:cubicBezTo>
                  <a:pt x="1131742" y="229464"/>
                  <a:pt x="1071418" y="231232"/>
                  <a:pt x="1011382" y="235850"/>
                </a:cubicBezTo>
                <a:cubicBezTo>
                  <a:pt x="997527" y="245086"/>
                  <a:pt x="978643" y="249439"/>
                  <a:pt x="969818" y="263559"/>
                </a:cubicBezTo>
                <a:cubicBezTo>
                  <a:pt x="954338" y="288327"/>
                  <a:pt x="942109" y="346686"/>
                  <a:pt x="942109" y="346686"/>
                </a:cubicBezTo>
                <a:cubicBezTo>
                  <a:pt x="996117" y="400694"/>
                  <a:pt x="969516" y="397149"/>
                  <a:pt x="1052946" y="374395"/>
                </a:cubicBezTo>
                <a:cubicBezTo>
                  <a:pt x="1081125" y="366710"/>
                  <a:pt x="1136073" y="346686"/>
                  <a:pt x="1136073" y="346686"/>
                </a:cubicBezTo>
                <a:cubicBezTo>
                  <a:pt x="1155675" y="353220"/>
                  <a:pt x="1215655" y="374395"/>
                  <a:pt x="1233055" y="374395"/>
                </a:cubicBezTo>
                <a:cubicBezTo>
                  <a:pt x="1256603" y="374395"/>
                  <a:pt x="1279237" y="365159"/>
                  <a:pt x="1302328" y="360541"/>
                </a:cubicBezTo>
                <a:cubicBezTo>
                  <a:pt x="1311564" y="346686"/>
                  <a:pt x="1328654" y="335571"/>
                  <a:pt x="1330037" y="318977"/>
                </a:cubicBezTo>
                <a:cubicBezTo>
                  <a:pt x="1333510" y="277302"/>
                  <a:pt x="1323057" y="235536"/>
                  <a:pt x="1316182" y="194286"/>
                </a:cubicBezTo>
                <a:cubicBezTo>
                  <a:pt x="1313781" y="179881"/>
                  <a:pt x="1312655" y="163049"/>
                  <a:pt x="1302328" y="152722"/>
                </a:cubicBezTo>
                <a:cubicBezTo>
                  <a:pt x="1292001" y="142395"/>
                  <a:pt x="1275169" y="141269"/>
                  <a:pt x="1260764" y="138868"/>
                </a:cubicBezTo>
                <a:cubicBezTo>
                  <a:pt x="1219514" y="131993"/>
                  <a:pt x="1177637" y="129631"/>
                  <a:pt x="1136073" y="125013"/>
                </a:cubicBezTo>
                <a:cubicBezTo>
                  <a:pt x="1154546" y="97304"/>
                  <a:pt x="1223799" y="33809"/>
                  <a:pt x="1191491" y="41886"/>
                </a:cubicBezTo>
                <a:lnTo>
                  <a:pt x="1080655" y="69595"/>
                </a:lnTo>
                <a:cubicBezTo>
                  <a:pt x="1062182" y="74213"/>
                  <a:pt x="1043301" y="77429"/>
                  <a:pt x="1025237" y="83450"/>
                </a:cubicBezTo>
                <a:cubicBezTo>
                  <a:pt x="1011382" y="88068"/>
                  <a:pt x="997715" y="93292"/>
                  <a:pt x="983673" y="97304"/>
                </a:cubicBezTo>
                <a:cubicBezTo>
                  <a:pt x="861897" y="132097"/>
                  <a:pt x="986347" y="91796"/>
                  <a:pt x="886691" y="125013"/>
                </a:cubicBezTo>
                <a:cubicBezTo>
                  <a:pt x="872837" y="120395"/>
                  <a:pt x="857894" y="118251"/>
                  <a:pt x="845128" y="111159"/>
                </a:cubicBezTo>
                <a:cubicBezTo>
                  <a:pt x="816016" y="94986"/>
                  <a:pt x="762000" y="55741"/>
                  <a:pt x="762000" y="55741"/>
                </a:cubicBezTo>
                <a:cubicBezTo>
                  <a:pt x="729673" y="60359"/>
                  <a:pt x="697147" y="63753"/>
                  <a:pt x="665018" y="69595"/>
                </a:cubicBezTo>
                <a:cubicBezTo>
                  <a:pt x="605476" y="80421"/>
                  <a:pt x="619961" y="82469"/>
                  <a:pt x="568037" y="97304"/>
                </a:cubicBezTo>
                <a:cubicBezTo>
                  <a:pt x="549728" y="102535"/>
                  <a:pt x="531091" y="106541"/>
                  <a:pt x="512618" y="111159"/>
                </a:cubicBezTo>
                <a:cubicBezTo>
                  <a:pt x="393505" y="190568"/>
                  <a:pt x="544211" y="95363"/>
                  <a:pt x="429491" y="152722"/>
                </a:cubicBezTo>
                <a:cubicBezTo>
                  <a:pt x="394538" y="170198"/>
                  <a:pt x="385990" y="182369"/>
                  <a:pt x="360218" y="208141"/>
                </a:cubicBezTo>
                <a:cubicBezTo>
                  <a:pt x="364836" y="221995"/>
                  <a:pt x="364950" y="238300"/>
                  <a:pt x="374073" y="249704"/>
                </a:cubicBezTo>
                <a:cubicBezTo>
                  <a:pt x="384475" y="262706"/>
                  <a:pt x="415637" y="260762"/>
                  <a:pt x="415637" y="277413"/>
                </a:cubicBezTo>
                <a:cubicBezTo>
                  <a:pt x="415637" y="294064"/>
                  <a:pt x="390227" y="301083"/>
                  <a:pt x="374073" y="305122"/>
                </a:cubicBezTo>
                <a:cubicBezTo>
                  <a:pt x="333502" y="315265"/>
                  <a:pt x="290946" y="314359"/>
                  <a:pt x="249382" y="318977"/>
                </a:cubicBezTo>
                <a:cubicBezTo>
                  <a:pt x="238299" y="352227"/>
                  <a:pt x="223521" y="368854"/>
                  <a:pt x="249382" y="402104"/>
                </a:cubicBezTo>
                <a:cubicBezTo>
                  <a:pt x="273440" y="433036"/>
                  <a:pt x="332509" y="485231"/>
                  <a:pt x="332509" y="485231"/>
                </a:cubicBezTo>
                <a:cubicBezTo>
                  <a:pt x="327891" y="499086"/>
                  <a:pt x="327778" y="515391"/>
                  <a:pt x="318655" y="526795"/>
                </a:cubicBezTo>
                <a:cubicBezTo>
                  <a:pt x="269249" y="588553"/>
                  <a:pt x="165344" y="545192"/>
                  <a:pt x="110837" y="540650"/>
                </a:cubicBezTo>
                <a:cubicBezTo>
                  <a:pt x="177123" y="441220"/>
                  <a:pt x="142707" y="481070"/>
                  <a:pt x="207818" y="415959"/>
                </a:cubicBezTo>
                <a:cubicBezTo>
                  <a:pt x="217055" y="425195"/>
                  <a:pt x="229686" y="431985"/>
                  <a:pt x="235528" y="443668"/>
                </a:cubicBezTo>
                <a:cubicBezTo>
                  <a:pt x="248590" y="469792"/>
                  <a:pt x="254001" y="499086"/>
                  <a:pt x="263237" y="526795"/>
                </a:cubicBezTo>
                <a:cubicBezTo>
                  <a:pt x="309795" y="666472"/>
                  <a:pt x="238758" y="449820"/>
                  <a:pt x="290946" y="623777"/>
                </a:cubicBezTo>
                <a:cubicBezTo>
                  <a:pt x="299339" y="651753"/>
                  <a:pt x="318655" y="706904"/>
                  <a:pt x="318655" y="706904"/>
                </a:cubicBezTo>
                <a:cubicBezTo>
                  <a:pt x="309419" y="720759"/>
                  <a:pt x="301606" y="735676"/>
                  <a:pt x="290946" y="748468"/>
                </a:cubicBezTo>
                <a:cubicBezTo>
                  <a:pt x="278403" y="763520"/>
                  <a:pt x="260250" y="773728"/>
                  <a:pt x="249382" y="790031"/>
                </a:cubicBezTo>
                <a:cubicBezTo>
                  <a:pt x="241281" y="802182"/>
                  <a:pt x="245855" y="821268"/>
                  <a:pt x="235528" y="831595"/>
                </a:cubicBezTo>
                <a:cubicBezTo>
                  <a:pt x="225201" y="841922"/>
                  <a:pt x="208285" y="842586"/>
                  <a:pt x="193964" y="845450"/>
                </a:cubicBezTo>
                <a:cubicBezTo>
                  <a:pt x="161943" y="851854"/>
                  <a:pt x="129309" y="854686"/>
                  <a:pt x="96982" y="859304"/>
                </a:cubicBezTo>
                <a:cubicBezTo>
                  <a:pt x="110837" y="868540"/>
                  <a:pt x="122597" y="882228"/>
                  <a:pt x="138546" y="887013"/>
                </a:cubicBezTo>
                <a:cubicBezTo>
                  <a:pt x="152210" y="891112"/>
                  <a:pt x="340147" y="913945"/>
                  <a:pt x="346364" y="914722"/>
                </a:cubicBezTo>
                <a:lnTo>
                  <a:pt x="221673" y="997850"/>
                </a:lnTo>
                <a:lnTo>
                  <a:pt x="180109" y="1025559"/>
                </a:lnTo>
                <a:cubicBezTo>
                  <a:pt x="177375" y="1029660"/>
                  <a:pt x="128656" y="1094839"/>
                  <a:pt x="138546" y="1108686"/>
                </a:cubicBezTo>
                <a:cubicBezTo>
                  <a:pt x="157902" y="1135785"/>
                  <a:pt x="221673" y="1164104"/>
                  <a:pt x="221673" y="1164104"/>
                </a:cubicBezTo>
                <a:cubicBezTo>
                  <a:pt x="222602" y="1165497"/>
                  <a:pt x="274708" y="1235760"/>
                  <a:pt x="263237" y="1247231"/>
                </a:cubicBezTo>
                <a:cubicBezTo>
                  <a:pt x="252910" y="1257558"/>
                  <a:pt x="235528" y="1237995"/>
                  <a:pt x="221673" y="1233377"/>
                </a:cubicBezTo>
                <a:cubicBezTo>
                  <a:pt x="212437" y="1219522"/>
                  <a:pt x="193964" y="1208464"/>
                  <a:pt x="193964" y="1191813"/>
                </a:cubicBezTo>
                <a:cubicBezTo>
                  <a:pt x="193964" y="1175162"/>
                  <a:pt x="211013" y="1163042"/>
                  <a:pt x="221673" y="1150250"/>
                </a:cubicBezTo>
                <a:cubicBezTo>
                  <a:pt x="240865" y="1127220"/>
                  <a:pt x="275953" y="1093798"/>
                  <a:pt x="304800" y="1080977"/>
                </a:cubicBezTo>
                <a:cubicBezTo>
                  <a:pt x="331491" y="1069114"/>
                  <a:pt x="387928" y="1053268"/>
                  <a:pt x="387928" y="1053268"/>
                </a:cubicBezTo>
                <a:cubicBezTo>
                  <a:pt x="284738" y="1122060"/>
                  <a:pt x="411470" y="1033649"/>
                  <a:pt x="304800" y="1122541"/>
                </a:cubicBezTo>
                <a:cubicBezTo>
                  <a:pt x="189059" y="1218992"/>
                  <a:pt x="343113" y="1070376"/>
                  <a:pt x="221673" y="1191813"/>
                </a:cubicBezTo>
                <a:cubicBezTo>
                  <a:pt x="217055" y="1205668"/>
                  <a:pt x="204954" y="1219056"/>
                  <a:pt x="207818" y="1233377"/>
                </a:cubicBezTo>
                <a:cubicBezTo>
                  <a:pt x="210380" y="1246186"/>
                  <a:pt x="227368" y="1250886"/>
                  <a:pt x="235528" y="1261086"/>
                </a:cubicBezTo>
                <a:cubicBezTo>
                  <a:pt x="245930" y="1274088"/>
                  <a:pt x="254001" y="1288795"/>
                  <a:pt x="263237" y="1302650"/>
                </a:cubicBezTo>
                <a:cubicBezTo>
                  <a:pt x="267855" y="1316504"/>
                  <a:pt x="277091" y="1329609"/>
                  <a:pt x="277091" y="1344213"/>
                </a:cubicBezTo>
                <a:cubicBezTo>
                  <a:pt x="277091" y="1358817"/>
                  <a:pt x="251086" y="1377676"/>
                  <a:pt x="263237" y="1385777"/>
                </a:cubicBezTo>
                <a:cubicBezTo>
                  <a:pt x="279080" y="1396339"/>
                  <a:pt x="300067" y="1376053"/>
                  <a:pt x="318655" y="1371922"/>
                </a:cubicBezTo>
                <a:cubicBezTo>
                  <a:pt x="418970" y="1349630"/>
                  <a:pt x="355218" y="1368972"/>
                  <a:pt x="429491" y="1344213"/>
                </a:cubicBezTo>
                <a:cubicBezTo>
                  <a:pt x="418223" y="1378018"/>
                  <a:pt x="414786" y="1400483"/>
                  <a:pt x="387928" y="1427341"/>
                </a:cubicBezTo>
                <a:cubicBezTo>
                  <a:pt x="376154" y="1439115"/>
                  <a:pt x="359156" y="1444390"/>
                  <a:pt x="346364" y="1455050"/>
                </a:cubicBezTo>
                <a:cubicBezTo>
                  <a:pt x="277176" y="1512705"/>
                  <a:pt x="336280" y="1486119"/>
                  <a:pt x="263237" y="1510468"/>
                </a:cubicBezTo>
                <a:cubicBezTo>
                  <a:pt x="325207" y="1603422"/>
                  <a:pt x="252205" y="1512349"/>
                  <a:pt x="332509" y="1565886"/>
                </a:cubicBezTo>
                <a:cubicBezTo>
                  <a:pt x="348812" y="1576755"/>
                  <a:pt x="359021" y="1594907"/>
                  <a:pt x="374073" y="1607450"/>
                </a:cubicBezTo>
                <a:cubicBezTo>
                  <a:pt x="386865" y="1618110"/>
                  <a:pt x="401782" y="1625923"/>
                  <a:pt x="415637" y="1635159"/>
                </a:cubicBezTo>
                <a:cubicBezTo>
                  <a:pt x="447964" y="1630541"/>
                  <a:pt x="480597" y="1627708"/>
                  <a:pt x="512618" y="1621304"/>
                </a:cubicBezTo>
                <a:cubicBezTo>
                  <a:pt x="526938" y="1618440"/>
                  <a:pt x="540014" y="1610992"/>
                  <a:pt x="554182" y="1607450"/>
                </a:cubicBezTo>
                <a:cubicBezTo>
                  <a:pt x="577027" y="1601739"/>
                  <a:pt x="600364" y="1598213"/>
                  <a:pt x="623455" y="1593595"/>
                </a:cubicBezTo>
                <a:cubicBezTo>
                  <a:pt x="641928" y="1598213"/>
                  <a:pt x="673642" y="1589141"/>
                  <a:pt x="678873" y="1607450"/>
                </a:cubicBezTo>
                <a:cubicBezTo>
                  <a:pt x="686897" y="1635534"/>
                  <a:pt x="660400" y="1662868"/>
                  <a:pt x="651164" y="1690577"/>
                </a:cubicBezTo>
                <a:lnTo>
                  <a:pt x="637309" y="1732141"/>
                </a:lnTo>
                <a:cubicBezTo>
                  <a:pt x="651164" y="1745995"/>
                  <a:pt x="659414" y="1771415"/>
                  <a:pt x="678873" y="1773704"/>
                </a:cubicBezTo>
                <a:cubicBezTo>
                  <a:pt x="753238" y="1782453"/>
                  <a:pt x="872874" y="1759844"/>
                  <a:pt x="955964" y="1745995"/>
                </a:cubicBezTo>
                <a:cubicBezTo>
                  <a:pt x="969819" y="1750613"/>
                  <a:pt x="990997" y="1746788"/>
                  <a:pt x="997528" y="1759850"/>
                </a:cubicBezTo>
                <a:lnTo>
                  <a:pt x="955964" y="1842977"/>
                </a:lnTo>
                <a:cubicBezTo>
                  <a:pt x="949433" y="1856039"/>
                  <a:pt x="927505" y="1884541"/>
                  <a:pt x="942109" y="1884541"/>
                </a:cubicBezTo>
                <a:cubicBezTo>
                  <a:pt x="958760" y="1884541"/>
                  <a:pt x="959416" y="1855979"/>
                  <a:pt x="969818" y="1842977"/>
                </a:cubicBezTo>
                <a:cubicBezTo>
                  <a:pt x="977978" y="1832777"/>
                  <a:pt x="988291" y="1824504"/>
                  <a:pt x="997528" y="1815268"/>
                </a:cubicBezTo>
                <a:cubicBezTo>
                  <a:pt x="1004686" y="1793793"/>
                  <a:pt x="1018351" y="1732141"/>
                  <a:pt x="1052946" y="1732141"/>
                </a:cubicBezTo>
                <a:cubicBezTo>
                  <a:pt x="1069597" y="1732141"/>
                  <a:pt x="1071419" y="1759850"/>
                  <a:pt x="1080655" y="1773704"/>
                </a:cubicBezTo>
                <a:cubicBezTo>
                  <a:pt x="1111954" y="1867607"/>
                  <a:pt x="1080655" y="1753051"/>
                  <a:pt x="1080655" y="1912250"/>
                </a:cubicBezTo>
                <a:cubicBezTo>
                  <a:pt x="1080655" y="1949483"/>
                  <a:pt x="1089891" y="1986141"/>
                  <a:pt x="1094509" y="2023086"/>
                </a:cubicBezTo>
                <a:cubicBezTo>
                  <a:pt x="1108364" y="2013850"/>
                  <a:pt x="1123281" y="2006037"/>
                  <a:pt x="1136073" y="1995377"/>
                </a:cubicBezTo>
                <a:cubicBezTo>
                  <a:pt x="1182032" y="1957078"/>
                  <a:pt x="1167605" y="1951901"/>
                  <a:pt x="1219200" y="1926104"/>
                </a:cubicBezTo>
                <a:cubicBezTo>
                  <a:pt x="1232262" y="1919573"/>
                  <a:pt x="1246909" y="1916868"/>
                  <a:pt x="1260764" y="1912250"/>
                </a:cubicBezTo>
                <a:cubicBezTo>
                  <a:pt x="1265382" y="1935341"/>
                  <a:pt x="1268907" y="1958677"/>
                  <a:pt x="1274618" y="1981522"/>
                </a:cubicBezTo>
                <a:cubicBezTo>
                  <a:pt x="1278160" y="1995690"/>
                  <a:pt x="1278146" y="2012759"/>
                  <a:pt x="1288473" y="2023086"/>
                </a:cubicBezTo>
                <a:cubicBezTo>
                  <a:pt x="1298800" y="2033413"/>
                  <a:pt x="1316182" y="2032323"/>
                  <a:pt x="1330037" y="2036941"/>
                </a:cubicBezTo>
                <a:cubicBezTo>
                  <a:pt x="1343891" y="2027704"/>
                  <a:pt x="1360635" y="2021762"/>
                  <a:pt x="1371600" y="2009231"/>
                </a:cubicBezTo>
                <a:cubicBezTo>
                  <a:pt x="1393529" y="1984168"/>
                  <a:pt x="1403469" y="1949652"/>
                  <a:pt x="1427018" y="1926104"/>
                </a:cubicBezTo>
                <a:lnTo>
                  <a:pt x="1454728" y="1898395"/>
                </a:lnTo>
                <a:cubicBezTo>
                  <a:pt x="1475174" y="1929064"/>
                  <a:pt x="1491997" y="1960187"/>
                  <a:pt x="1524000" y="1981522"/>
                </a:cubicBezTo>
                <a:cubicBezTo>
                  <a:pt x="1536151" y="1989623"/>
                  <a:pt x="1551709" y="1990759"/>
                  <a:pt x="1565564" y="1995377"/>
                </a:cubicBezTo>
                <a:cubicBezTo>
                  <a:pt x="1570182" y="1981522"/>
                  <a:pt x="1573665" y="1967236"/>
                  <a:pt x="1579418" y="1953813"/>
                </a:cubicBezTo>
                <a:cubicBezTo>
                  <a:pt x="1587554" y="1934830"/>
                  <a:pt x="1600597" y="1917988"/>
                  <a:pt x="1607128" y="1898395"/>
                </a:cubicBezTo>
                <a:cubicBezTo>
                  <a:pt x="1619171" y="1862267"/>
                  <a:pt x="1634837" y="1787559"/>
                  <a:pt x="1634837" y="1787559"/>
                </a:cubicBezTo>
                <a:cubicBezTo>
                  <a:pt x="1678412" y="1802084"/>
                  <a:pt x="1688313" y="1798499"/>
                  <a:pt x="1717964" y="1842977"/>
                </a:cubicBezTo>
                <a:cubicBezTo>
                  <a:pt x="1726065" y="1855128"/>
                  <a:pt x="1727200" y="1870686"/>
                  <a:pt x="1731818" y="1884541"/>
                </a:cubicBezTo>
                <a:cubicBezTo>
                  <a:pt x="1727200" y="1898395"/>
                  <a:pt x="1709202" y="1914421"/>
                  <a:pt x="1717964" y="1926104"/>
                </a:cubicBezTo>
                <a:cubicBezTo>
                  <a:pt x="1729389" y="1941337"/>
                  <a:pt x="1754532" y="1937266"/>
                  <a:pt x="1773382" y="1939959"/>
                </a:cubicBezTo>
                <a:cubicBezTo>
                  <a:pt x="1819328" y="1946523"/>
                  <a:pt x="1865746" y="1949195"/>
                  <a:pt x="1911928" y="1953813"/>
                </a:cubicBezTo>
                <a:cubicBezTo>
                  <a:pt x="1938278" y="1959083"/>
                  <a:pt x="1994362" y="1982215"/>
                  <a:pt x="2022764" y="1953813"/>
                </a:cubicBezTo>
                <a:cubicBezTo>
                  <a:pt x="2046312" y="1930265"/>
                  <a:pt x="2078182" y="1870686"/>
                  <a:pt x="2078182" y="1870686"/>
                </a:cubicBezTo>
                <a:cubicBezTo>
                  <a:pt x="2092037" y="1875304"/>
                  <a:pt x="2108342" y="1875418"/>
                  <a:pt x="2119746" y="1884541"/>
                </a:cubicBezTo>
                <a:cubicBezTo>
                  <a:pt x="2132748" y="1894943"/>
                  <a:pt x="2135681" y="1914330"/>
                  <a:pt x="2147455" y="1926104"/>
                </a:cubicBezTo>
                <a:cubicBezTo>
                  <a:pt x="2159229" y="1937878"/>
                  <a:pt x="2175164" y="1944577"/>
                  <a:pt x="2189018" y="1953813"/>
                </a:cubicBezTo>
                <a:cubicBezTo>
                  <a:pt x="2251184" y="1891650"/>
                  <a:pt x="2185621" y="1965471"/>
                  <a:pt x="2230582" y="1884541"/>
                </a:cubicBezTo>
                <a:cubicBezTo>
                  <a:pt x="2253359" y="1843542"/>
                  <a:pt x="2288050" y="1790583"/>
                  <a:pt x="2327564" y="1759850"/>
                </a:cubicBezTo>
                <a:cubicBezTo>
                  <a:pt x="2353851" y="1739404"/>
                  <a:pt x="2379098" y="1714962"/>
                  <a:pt x="2410691" y="1704431"/>
                </a:cubicBezTo>
                <a:lnTo>
                  <a:pt x="2493818" y="1676722"/>
                </a:lnTo>
                <a:cubicBezTo>
                  <a:pt x="2503055" y="1667486"/>
                  <a:pt x="2521528" y="1662075"/>
                  <a:pt x="2521528" y="1649013"/>
                </a:cubicBezTo>
                <a:cubicBezTo>
                  <a:pt x="2521528" y="1610931"/>
                  <a:pt x="2501286" y="1575520"/>
                  <a:pt x="2493818" y="1538177"/>
                </a:cubicBezTo>
                <a:cubicBezTo>
                  <a:pt x="2489200" y="1515086"/>
                  <a:pt x="2483294" y="1492216"/>
                  <a:pt x="2479964" y="1468904"/>
                </a:cubicBezTo>
                <a:cubicBezTo>
                  <a:pt x="2474050" y="1427505"/>
                  <a:pt x="2474311" y="1385220"/>
                  <a:pt x="2466109" y="1344213"/>
                </a:cubicBezTo>
                <a:cubicBezTo>
                  <a:pt x="2460381" y="1315572"/>
                  <a:pt x="2438400" y="1261086"/>
                  <a:pt x="2438400" y="1261086"/>
                </a:cubicBezTo>
                <a:cubicBezTo>
                  <a:pt x="2443018" y="1214904"/>
                  <a:pt x="2441819" y="1167764"/>
                  <a:pt x="2452255" y="1122541"/>
                </a:cubicBezTo>
                <a:cubicBezTo>
                  <a:pt x="2455999" y="1106316"/>
                  <a:pt x="2487411" y="1095870"/>
                  <a:pt x="2479964" y="1080977"/>
                </a:cubicBezTo>
                <a:cubicBezTo>
                  <a:pt x="2471449" y="1063946"/>
                  <a:pt x="2443019" y="1071740"/>
                  <a:pt x="2424546" y="1067122"/>
                </a:cubicBezTo>
                <a:cubicBezTo>
                  <a:pt x="2429164" y="1016322"/>
                  <a:pt x="2438400" y="965731"/>
                  <a:pt x="2438400" y="914722"/>
                </a:cubicBezTo>
                <a:cubicBezTo>
                  <a:pt x="2438400" y="808831"/>
                  <a:pt x="2450830" y="771696"/>
                  <a:pt x="2396837" y="706904"/>
                </a:cubicBezTo>
                <a:cubicBezTo>
                  <a:pt x="2384294" y="691852"/>
                  <a:pt x="2371576" y="676209"/>
                  <a:pt x="2355273" y="665341"/>
                </a:cubicBezTo>
                <a:cubicBezTo>
                  <a:pt x="2343122" y="657240"/>
                  <a:pt x="2327564" y="656104"/>
                  <a:pt x="2313709" y="651486"/>
                </a:cubicBezTo>
                <a:cubicBezTo>
                  <a:pt x="2304473" y="637631"/>
                  <a:pt x="2288737" y="626347"/>
                  <a:pt x="2286000" y="609922"/>
                </a:cubicBezTo>
                <a:cubicBezTo>
                  <a:pt x="2280272" y="575551"/>
                  <a:pt x="2324116" y="544098"/>
                  <a:pt x="2341418" y="526795"/>
                </a:cubicBezTo>
                <a:cubicBezTo>
                  <a:pt x="2318328" y="457522"/>
                  <a:pt x="2341418" y="489849"/>
                  <a:pt x="2244437" y="457522"/>
                </a:cubicBezTo>
                <a:lnTo>
                  <a:pt x="2202873" y="443668"/>
                </a:lnTo>
                <a:cubicBezTo>
                  <a:pt x="2175164" y="425195"/>
                  <a:pt x="2130277" y="419843"/>
                  <a:pt x="2119746" y="388250"/>
                </a:cubicBezTo>
                <a:cubicBezTo>
                  <a:pt x="2104722" y="343180"/>
                  <a:pt x="2113371" y="340774"/>
                  <a:pt x="2064328" y="318977"/>
                </a:cubicBezTo>
                <a:cubicBezTo>
                  <a:pt x="1980543" y="281739"/>
                  <a:pt x="1941343" y="285995"/>
                  <a:pt x="1842655" y="277413"/>
                </a:cubicBezTo>
                <a:cubicBezTo>
                  <a:pt x="1528703" y="250113"/>
                  <a:pt x="1786389" y="277320"/>
                  <a:pt x="1537855" y="249704"/>
                </a:cubicBezTo>
                <a:cubicBezTo>
                  <a:pt x="1414634" y="172691"/>
                  <a:pt x="1468350" y="194208"/>
                  <a:pt x="1385455" y="166577"/>
                </a:cubicBezTo>
                <a:cubicBezTo>
                  <a:pt x="1339348" y="178103"/>
                  <a:pt x="1308941" y="194107"/>
                  <a:pt x="1260764" y="166577"/>
                </a:cubicBezTo>
                <a:cubicBezTo>
                  <a:pt x="1246307" y="158316"/>
                  <a:pt x="1243715" y="137805"/>
                  <a:pt x="1233055" y="125013"/>
                </a:cubicBezTo>
                <a:cubicBezTo>
                  <a:pt x="1220512" y="109961"/>
                  <a:pt x="1205346" y="97304"/>
                  <a:pt x="1191491" y="83450"/>
                </a:cubicBezTo>
                <a:cubicBezTo>
                  <a:pt x="1182255" y="101923"/>
                  <a:pt x="1171918" y="119885"/>
                  <a:pt x="1163782" y="138868"/>
                </a:cubicBezTo>
                <a:cubicBezTo>
                  <a:pt x="1158029" y="152291"/>
                  <a:pt x="1139602" y="190757"/>
                  <a:pt x="1149928" y="180431"/>
                </a:cubicBezTo>
                <a:lnTo>
                  <a:pt x="1177637" y="152722"/>
                </a:lnTo>
              </a:path>
            </a:pathLst>
          </a:cu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9" name="Picture 2" descr="C:\Users\dliao\Documents\My Notebook\Physics\UCSF PostDoc\Tlsty Journal Club\PersisterJournalClub20110131\LeiblerDic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006" y="3733800"/>
            <a:ext cx="910661" cy="843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0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Oscillations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230994" y="1040630"/>
            <a:ext cx="2268168" cy="2280722"/>
            <a:chOff x="1419837" y="1024643"/>
            <a:chExt cx="2108717" cy="2120388"/>
          </a:xfrm>
        </p:grpSpPr>
        <p:sp>
          <p:nvSpPr>
            <p:cNvPr id="196" name="Oval 195"/>
            <p:cNvSpPr/>
            <p:nvPr/>
          </p:nvSpPr>
          <p:spPr>
            <a:xfrm>
              <a:off x="1528219" y="1138007"/>
              <a:ext cx="1894169" cy="1894169"/>
            </a:xfrm>
            <a:prstGeom prst="ellipse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7" name="Straight Arrow Connector 196"/>
            <p:cNvCxnSpPr/>
            <p:nvPr/>
          </p:nvCxnSpPr>
          <p:spPr>
            <a:xfrm flipV="1">
              <a:off x="3145036" y="2372095"/>
              <a:ext cx="0" cy="390252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Arrow Connector 197"/>
            <p:cNvCxnSpPr/>
            <p:nvPr/>
          </p:nvCxnSpPr>
          <p:spPr>
            <a:xfrm flipV="1">
              <a:off x="3148484" y="1024643"/>
              <a:ext cx="0" cy="390252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Arrow Connector 198"/>
            <p:cNvCxnSpPr/>
            <p:nvPr/>
          </p:nvCxnSpPr>
          <p:spPr>
            <a:xfrm>
              <a:off x="1808675" y="1400573"/>
              <a:ext cx="0" cy="390252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/>
            <p:cNvCxnSpPr/>
            <p:nvPr/>
          </p:nvCxnSpPr>
          <p:spPr>
            <a:xfrm>
              <a:off x="1801778" y="2754779"/>
              <a:ext cx="0" cy="390252"/>
            </a:xfrm>
            <a:prstGeom prst="straightConnector1">
              <a:avLst/>
            </a:prstGeom>
            <a:ln w="57150">
              <a:solidFill>
                <a:srgbClr val="FFFF00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Arrow Connector 200"/>
            <p:cNvCxnSpPr/>
            <p:nvPr/>
          </p:nvCxnSpPr>
          <p:spPr>
            <a:xfrm>
              <a:off x="1799084" y="2755540"/>
              <a:ext cx="390252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Arrow Connector 201"/>
            <p:cNvCxnSpPr/>
            <p:nvPr/>
          </p:nvCxnSpPr>
          <p:spPr>
            <a:xfrm>
              <a:off x="3138302" y="2753665"/>
              <a:ext cx="390252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Arrow Connector 202"/>
            <p:cNvCxnSpPr/>
            <p:nvPr/>
          </p:nvCxnSpPr>
          <p:spPr>
            <a:xfrm flipH="1">
              <a:off x="1419837" y="1404985"/>
              <a:ext cx="388838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Arrow Connector 203"/>
            <p:cNvCxnSpPr/>
            <p:nvPr/>
          </p:nvCxnSpPr>
          <p:spPr>
            <a:xfrm flipH="1">
              <a:off x="2759646" y="1417972"/>
              <a:ext cx="388838" cy="0"/>
            </a:xfrm>
            <a:prstGeom prst="straightConnector1">
              <a:avLst/>
            </a:prstGeom>
            <a:ln w="57150">
              <a:solidFill>
                <a:srgbClr val="00FFFF">
                  <a:alpha val="30000"/>
                </a:srgb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Arrow Connector 204"/>
            <p:cNvCxnSpPr/>
            <p:nvPr/>
          </p:nvCxnSpPr>
          <p:spPr>
            <a:xfrm flipH="1">
              <a:off x="1425149" y="1397087"/>
              <a:ext cx="390252" cy="390252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Arrow Connector 205"/>
            <p:cNvCxnSpPr/>
            <p:nvPr/>
          </p:nvCxnSpPr>
          <p:spPr>
            <a:xfrm flipH="1" flipV="1">
              <a:off x="2762854" y="1035610"/>
              <a:ext cx="390252" cy="390252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Arrow Connector 206"/>
            <p:cNvCxnSpPr/>
            <p:nvPr/>
          </p:nvCxnSpPr>
          <p:spPr>
            <a:xfrm>
              <a:off x="1795044" y="2747460"/>
              <a:ext cx="390252" cy="390252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Arrow Connector 207"/>
            <p:cNvCxnSpPr/>
            <p:nvPr/>
          </p:nvCxnSpPr>
          <p:spPr>
            <a:xfrm flipV="1">
              <a:off x="3135609" y="2373509"/>
              <a:ext cx="390252" cy="390252"/>
            </a:xfrm>
            <a:prstGeom prst="straightConnector1">
              <a:avLst/>
            </a:prstGeom>
            <a:ln w="57150">
              <a:solidFill>
                <a:srgbClr val="FFC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9" name="Group 208"/>
            <p:cNvGrpSpPr/>
            <p:nvPr/>
          </p:nvGrpSpPr>
          <p:grpSpPr>
            <a:xfrm>
              <a:off x="3265831" y="2000043"/>
              <a:ext cx="245890" cy="546621"/>
              <a:chOff x="7042192" y="3362713"/>
              <a:chExt cx="530054" cy="1178325"/>
            </a:xfrm>
          </p:grpSpPr>
          <p:sp>
            <p:nvSpPr>
              <p:cNvPr id="210" name="Oval 209"/>
              <p:cNvSpPr/>
              <p:nvPr/>
            </p:nvSpPr>
            <p:spPr>
              <a:xfrm>
                <a:off x="7042192" y="4176079"/>
                <a:ext cx="364959" cy="364959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20000"/>
                    </a:schemeClr>
                  </a:gs>
                  <a:gs pos="80000">
                    <a:schemeClr val="accent6">
                      <a:shade val="93000"/>
                      <a:satMod val="130000"/>
                      <a:alpha val="20000"/>
                    </a:schemeClr>
                  </a:gs>
                  <a:gs pos="100000">
                    <a:schemeClr val="accent6">
                      <a:shade val="94000"/>
                      <a:satMod val="135000"/>
                      <a:alpha val="20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Oval 210"/>
              <p:cNvSpPr/>
              <p:nvPr/>
            </p:nvSpPr>
            <p:spPr>
              <a:xfrm>
                <a:off x="7112232" y="3972737"/>
                <a:ext cx="364959" cy="364959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40000"/>
                    </a:schemeClr>
                  </a:gs>
                  <a:gs pos="80000">
                    <a:schemeClr val="accent6">
                      <a:shade val="93000"/>
                      <a:satMod val="130000"/>
                      <a:alpha val="40000"/>
                    </a:schemeClr>
                  </a:gs>
                  <a:gs pos="100000">
                    <a:schemeClr val="accent6">
                      <a:shade val="94000"/>
                      <a:satMod val="135000"/>
                      <a:alpha val="40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Oval 211"/>
              <p:cNvSpPr/>
              <p:nvPr/>
            </p:nvSpPr>
            <p:spPr>
              <a:xfrm>
                <a:off x="7155476" y="3783304"/>
                <a:ext cx="364959" cy="364959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60000"/>
                    </a:schemeClr>
                  </a:gs>
                  <a:gs pos="80000">
                    <a:schemeClr val="accent6">
                      <a:shade val="93000"/>
                      <a:satMod val="130000"/>
                      <a:alpha val="60000"/>
                    </a:schemeClr>
                  </a:gs>
                  <a:gs pos="100000">
                    <a:schemeClr val="accent6">
                      <a:shade val="94000"/>
                      <a:satMod val="135000"/>
                      <a:alpha val="60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3" name="Oval 212"/>
              <p:cNvSpPr/>
              <p:nvPr/>
            </p:nvSpPr>
            <p:spPr>
              <a:xfrm>
                <a:off x="7194042" y="3581482"/>
                <a:ext cx="364959" cy="364959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shade val="51000"/>
                      <a:satMod val="130000"/>
                      <a:alpha val="80000"/>
                    </a:schemeClr>
                  </a:gs>
                  <a:gs pos="80000">
                    <a:schemeClr val="accent6">
                      <a:shade val="93000"/>
                      <a:satMod val="130000"/>
                      <a:alpha val="80000"/>
                    </a:schemeClr>
                  </a:gs>
                  <a:gs pos="100000">
                    <a:schemeClr val="accent6">
                      <a:shade val="94000"/>
                      <a:satMod val="135000"/>
                      <a:alpha val="80000"/>
                    </a:schemeClr>
                  </a:gs>
                </a:gsLst>
              </a:gradFill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Oval 213"/>
              <p:cNvSpPr/>
              <p:nvPr/>
            </p:nvSpPr>
            <p:spPr>
              <a:xfrm>
                <a:off x="7207287" y="3362713"/>
                <a:ext cx="364959" cy="364959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67" name="TextBox 266"/>
          <p:cNvSpPr txBox="1"/>
          <p:nvPr/>
        </p:nvSpPr>
        <p:spPr>
          <a:xfrm>
            <a:off x="4811266" y="636104"/>
            <a:ext cx="4167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Nullcline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angles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728253" y="1093305"/>
            <a:ext cx="2362348" cy="2228048"/>
            <a:chOff x="858014" y="3798332"/>
            <a:chExt cx="2892442" cy="2728005"/>
          </a:xfrm>
        </p:grpSpPr>
        <p:grpSp>
          <p:nvGrpSpPr>
            <p:cNvPr id="173" name="Group 172"/>
            <p:cNvGrpSpPr/>
            <p:nvPr/>
          </p:nvGrpSpPr>
          <p:grpSpPr>
            <a:xfrm rot="18900000">
              <a:off x="858014" y="3949092"/>
              <a:ext cx="2892442" cy="2569106"/>
              <a:chOff x="1229579" y="898175"/>
              <a:chExt cx="5980686" cy="5312125"/>
            </a:xfrm>
          </p:grpSpPr>
          <p:cxnSp>
            <p:nvCxnSpPr>
              <p:cNvPr id="194" name="Straight Connector 193"/>
              <p:cNvCxnSpPr/>
              <p:nvPr/>
            </p:nvCxnSpPr>
            <p:spPr>
              <a:xfrm>
                <a:off x="4343400" y="898175"/>
                <a:ext cx="0" cy="5312125"/>
              </a:xfrm>
              <a:prstGeom prst="line">
                <a:avLst/>
              </a:prstGeom>
              <a:ln w="38100">
                <a:solidFill>
                  <a:srgbClr val="00FFFF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 flipH="1">
                <a:off x="1229579" y="3628371"/>
                <a:ext cx="5980686" cy="0"/>
              </a:xfrm>
              <a:prstGeom prst="line">
                <a:avLst/>
              </a:prstGeom>
              <a:ln w="38100"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251" name="Group 250"/>
            <p:cNvGrpSpPr/>
            <p:nvPr/>
          </p:nvGrpSpPr>
          <p:grpSpPr>
            <a:xfrm>
              <a:off x="2237866" y="3844676"/>
              <a:ext cx="422081" cy="418128"/>
              <a:chOff x="5453361" y="1785277"/>
              <a:chExt cx="857475" cy="849445"/>
            </a:xfrm>
          </p:grpSpPr>
          <p:cxnSp>
            <p:nvCxnSpPr>
              <p:cNvPr id="252" name="Straight Arrow Connector 251"/>
              <p:cNvCxnSpPr/>
              <p:nvPr/>
            </p:nvCxnSpPr>
            <p:spPr>
              <a:xfrm>
                <a:off x="6291561" y="1793474"/>
                <a:ext cx="0" cy="841248"/>
              </a:xfrm>
              <a:prstGeom prst="straightConnector1">
                <a:avLst/>
              </a:prstGeom>
              <a:ln w="57150">
                <a:solidFill>
                  <a:srgbClr val="FFFF00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Arrow Connector 252"/>
              <p:cNvCxnSpPr/>
              <p:nvPr/>
            </p:nvCxnSpPr>
            <p:spPr>
              <a:xfrm flipH="1">
                <a:off x="5453361" y="1802986"/>
                <a:ext cx="838200" cy="0"/>
              </a:xfrm>
              <a:prstGeom prst="straightConnector1">
                <a:avLst/>
              </a:prstGeom>
              <a:ln w="57150">
                <a:solidFill>
                  <a:srgbClr val="00FFFF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Arrow Connector 253"/>
              <p:cNvCxnSpPr/>
              <p:nvPr/>
            </p:nvCxnSpPr>
            <p:spPr>
              <a:xfrm flipH="1">
                <a:off x="5469588" y="1785277"/>
                <a:ext cx="841248" cy="841248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5" name="Group 254"/>
            <p:cNvGrpSpPr/>
            <p:nvPr/>
          </p:nvGrpSpPr>
          <p:grpSpPr>
            <a:xfrm>
              <a:off x="3309359" y="4951759"/>
              <a:ext cx="426913" cy="420228"/>
              <a:chOff x="5451090" y="4506876"/>
              <a:chExt cx="867293" cy="853712"/>
            </a:xfrm>
          </p:grpSpPr>
          <p:cxnSp>
            <p:nvCxnSpPr>
              <p:cNvPr id="256" name="Straight Arrow Connector 255"/>
              <p:cNvCxnSpPr/>
              <p:nvPr/>
            </p:nvCxnSpPr>
            <p:spPr>
              <a:xfrm flipV="1">
                <a:off x="6296352" y="4506876"/>
                <a:ext cx="0" cy="841248"/>
              </a:xfrm>
              <a:prstGeom prst="straightConnector1">
                <a:avLst/>
              </a:prstGeom>
              <a:ln w="57150">
                <a:solidFill>
                  <a:srgbClr val="FFFF00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Straight Arrow Connector 256"/>
              <p:cNvCxnSpPr/>
              <p:nvPr/>
            </p:nvCxnSpPr>
            <p:spPr>
              <a:xfrm flipH="1">
                <a:off x="5451090" y="5342874"/>
                <a:ext cx="838200" cy="0"/>
              </a:xfrm>
              <a:prstGeom prst="straightConnector1">
                <a:avLst/>
              </a:prstGeom>
              <a:ln w="57150">
                <a:solidFill>
                  <a:srgbClr val="00FFFF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Arrow Connector 257"/>
              <p:cNvCxnSpPr/>
              <p:nvPr/>
            </p:nvCxnSpPr>
            <p:spPr>
              <a:xfrm flipH="1" flipV="1">
                <a:off x="5477135" y="4519340"/>
                <a:ext cx="841248" cy="841248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9" name="Group 258"/>
            <p:cNvGrpSpPr/>
            <p:nvPr/>
          </p:nvGrpSpPr>
          <p:grpSpPr>
            <a:xfrm>
              <a:off x="1039513" y="5061486"/>
              <a:ext cx="422783" cy="425954"/>
              <a:chOff x="2725545" y="1782896"/>
              <a:chExt cx="858903" cy="865344"/>
            </a:xfrm>
          </p:grpSpPr>
          <p:cxnSp>
            <p:nvCxnSpPr>
              <p:cNvPr id="260" name="Straight Arrow Connector 259"/>
              <p:cNvCxnSpPr/>
              <p:nvPr/>
            </p:nvCxnSpPr>
            <p:spPr>
              <a:xfrm>
                <a:off x="2743200" y="1806992"/>
                <a:ext cx="0" cy="841248"/>
              </a:xfrm>
              <a:prstGeom prst="straightConnector1">
                <a:avLst/>
              </a:prstGeom>
              <a:ln w="57150">
                <a:solidFill>
                  <a:srgbClr val="FFFF00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Arrow Connector 260"/>
              <p:cNvCxnSpPr/>
              <p:nvPr/>
            </p:nvCxnSpPr>
            <p:spPr>
              <a:xfrm>
                <a:off x="2743200" y="1797021"/>
                <a:ext cx="841248" cy="0"/>
              </a:xfrm>
              <a:prstGeom prst="straightConnector1">
                <a:avLst/>
              </a:prstGeom>
              <a:ln w="57150">
                <a:solidFill>
                  <a:srgbClr val="00FFFF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Arrow Connector 261"/>
              <p:cNvCxnSpPr/>
              <p:nvPr/>
            </p:nvCxnSpPr>
            <p:spPr>
              <a:xfrm>
                <a:off x="2725545" y="1782896"/>
                <a:ext cx="841248" cy="841248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3" name="Group 262"/>
            <p:cNvGrpSpPr/>
            <p:nvPr/>
          </p:nvGrpSpPr>
          <p:grpSpPr>
            <a:xfrm>
              <a:off x="2354639" y="6098339"/>
              <a:ext cx="424522" cy="427998"/>
              <a:chOff x="2725545" y="4488738"/>
              <a:chExt cx="862434" cy="869496"/>
            </a:xfrm>
          </p:grpSpPr>
          <p:cxnSp>
            <p:nvCxnSpPr>
              <p:cNvPr id="264" name="Straight Arrow Connector 263"/>
              <p:cNvCxnSpPr/>
              <p:nvPr/>
            </p:nvCxnSpPr>
            <p:spPr>
              <a:xfrm flipV="1">
                <a:off x="2746731" y="4488738"/>
                <a:ext cx="0" cy="841248"/>
              </a:xfrm>
              <a:prstGeom prst="straightConnector1">
                <a:avLst/>
              </a:prstGeom>
              <a:ln w="57150">
                <a:solidFill>
                  <a:srgbClr val="FFFF00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Arrow Connector 264"/>
              <p:cNvCxnSpPr/>
              <p:nvPr/>
            </p:nvCxnSpPr>
            <p:spPr>
              <a:xfrm>
                <a:off x="2746731" y="5338849"/>
                <a:ext cx="841248" cy="0"/>
              </a:xfrm>
              <a:prstGeom prst="straightConnector1">
                <a:avLst/>
              </a:prstGeom>
              <a:ln w="57150">
                <a:solidFill>
                  <a:srgbClr val="00FFFF">
                    <a:alpha val="30000"/>
                  </a:srgb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Arrow Connector 265"/>
              <p:cNvCxnSpPr/>
              <p:nvPr/>
            </p:nvCxnSpPr>
            <p:spPr>
              <a:xfrm flipV="1">
                <a:off x="2725545" y="4516986"/>
                <a:ext cx="841248" cy="841248"/>
              </a:xfrm>
              <a:prstGeom prst="straightConnector1">
                <a:avLst/>
              </a:prstGeom>
              <a:ln w="57150">
                <a:solidFill>
                  <a:srgbClr val="FFC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8" name="Group 267"/>
            <p:cNvGrpSpPr/>
            <p:nvPr/>
          </p:nvGrpSpPr>
          <p:grpSpPr>
            <a:xfrm>
              <a:off x="1968229" y="3798332"/>
              <a:ext cx="755065" cy="1515688"/>
              <a:chOff x="3583504" y="1034150"/>
              <a:chExt cx="1404817" cy="2819974"/>
            </a:xfrm>
          </p:grpSpPr>
          <p:sp>
            <p:nvSpPr>
              <p:cNvPr id="269" name="Freeform 268"/>
              <p:cNvSpPr/>
              <p:nvPr/>
            </p:nvSpPr>
            <p:spPr>
              <a:xfrm rot="450387">
                <a:off x="3583504" y="1123669"/>
                <a:ext cx="1048476" cy="2730455"/>
              </a:xfrm>
              <a:custGeom>
                <a:avLst/>
                <a:gdLst>
                  <a:gd name="connsiteX0" fmla="*/ 872874 w 1938300"/>
                  <a:gd name="connsiteY0" fmla="*/ 1773381 h 2813059"/>
                  <a:gd name="connsiteX1" fmla="*/ 1233092 w 1938300"/>
                  <a:gd name="connsiteY1" fmla="*/ 1385454 h 2813059"/>
                  <a:gd name="connsiteX2" fmla="*/ 1773420 w 1938300"/>
                  <a:gd name="connsiteY2" fmla="*/ 1690254 h 2813059"/>
                  <a:gd name="connsiteX3" fmla="*/ 1898111 w 1938300"/>
                  <a:gd name="connsiteY3" fmla="*/ 2313709 h 2813059"/>
                  <a:gd name="connsiteX4" fmla="*/ 1149965 w 1938300"/>
                  <a:gd name="connsiteY4" fmla="*/ 2798618 h 2813059"/>
                  <a:gd name="connsiteX5" fmla="*/ 38 w 1938300"/>
                  <a:gd name="connsiteY5" fmla="*/ 1745672 h 2813059"/>
                  <a:gd name="connsiteX6" fmla="*/ 1108401 w 1938300"/>
                  <a:gd name="connsiteY6" fmla="*/ 0 h 2813059"/>
                  <a:gd name="connsiteX0" fmla="*/ 831313 w 1896739"/>
                  <a:gd name="connsiteY0" fmla="*/ 1773381 h 2820500"/>
                  <a:gd name="connsiteX1" fmla="*/ 1191531 w 1896739"/>
                  <a:gd name="connsiteY1" fmla="*/ 1385454 h 2820500"/>
                  <a:gd name="connsiteX2" fmla="*/ 1731859 w 1896739"/>
                  <a:gd name="connsiteY2" fmla="*/ 1690254 h 2820500"/>
                  <a:gd name="connsiteX3" fmla="*/ 1856550 w 1896739"/>
                  <a:gd name="connsiteY3" fmla="*/ 2313709 h 2820500"/>
                  <a:gd name="connsiteX4" fmla="*/ 1108404 w 1896739"/>
                  <a:gd name="connsiteY4" fmla="*/ 2798618 h 2820500"/>
                  <a:gd name="connsiteX5" fmla="*/ 41 w 1896739"/>
                  <a:gd name="connsiteY5" fmla="*/ 1579418 h 2820500"/>
                  <a:gd name="connsiteX6" fmla="*/ 1066840 w 1896739"/>
                  <a:gd name="connsiteY6" fmla="*/ 0 h 2820500"/>
                  <a:gd name="connsiteX0" fmla="*/ 836138 w 1929779"/>
                  <a:gd name="connsiteY0" fmla="*/ 1773381 h 2688185"/>
                  <a:gd name="connsiteX1" fmla="*/ 1196356 w 1929779"/>
                  <a:gd name="connsiteY1" fmla="*/ 1385454 h 2688185"/>
                  <a:gd name="connsiteX2" fmla="*/ 1736684 w 1929779"/>
                  <a:gd name="connsiteY2" fmla="*/ 1690254 h 2688185"/>
                  <a:gd name="connsiteX3" fmla="*/ 1861375 w 1929779"/>
                  <a:gd name="connsiteY3" fmla="*/ 2313709 h 2688185"/>
                  <a:gd name="connsiteX4" fmla="*/ 725301 w 1929779"/>
                  <a:gd name="connsiteY4" fmla="*/ 2660072 h 2688185"/>
                  <a:gd name="connsiteX5" fmla="*/ 4866 w 1929779"/>
                  <a:gd name="connsiteY5" fmla="*/ 1579418 h 2688185"/>
                  <a:gd name="connsiteX6" fmla="*/ 1071665 w 1929779"/>
                  <a:gd name="connsiteY6" fmla="*/ 0 h 2688185"/>
                  <a:gd name="connsiteX0" fmla="*/ 835897 w 1929538"/>
                  <a:gd name="connsiteY0" fmla="*/ 1773381 h 2734724"/>
                  <a:gd name="connsiteX1" fmla="*/ 1196115 w 1929538"/>
                  <a:gd name="connsiteY1" fmla="*/ 1385454 h 2734724"/>
                  <a:gd name="connsiteX2" fmla="*/ 1736443 w 1929538"/>
                  <a:gd name="connsiteY2" fmla="*/ 1690254 h 2734724"/>
                  <a:gd name="connsiteX3" fmla="*/ 1861134 w 1929538"/>
                  <a:gd name="connsiteY3" fmla="*/ 2313709 h 2734724"/>
                  <a:gd name="connsiteX4" fmla="*/ 725060 w 1929538"/>
                  <a:gd name="connsiteY4" fmla="*/ 2660072 h 2734724"/>
                  <a:gd name="connsiteX5" fmla="*/ 4625 w 1929538"/>
                  <a:gd name="connsiteY5" fmla="*/ 1579418 h 2734724"/>
                  <a:gd name="connsiteX6" fmla="*/ 1071424 w 1929538"/>
                  <a:gd name="connsiteY6" fmla="*/ 0 h 2734724"/>
                  <a:gd name="connsiteX0" fmla="*/ 835974 w 1844952"/>
                  <a:gd name="connsiteY0" fmla="*/ 1773381 h 2689961"/>
                  <a:gd name="connsiteX1" fmla="*/ 1196192 w 1844952"/>
                  <a:gd name="connsiteY1" fmla="*/ 1385454 h 2689961"/>
                  <a:gd name="connsiteX2" fmla="*/ 1736520 w 1844952"/>
                  <a:gd name="connsiteY2" fmla="*/ 1690254 h 2689961"/>
                  <a:gd name="connsiteX3" fmla="*/ 1750374 w 1844952"/>
                  <a:gd name="connsiteY3" fmla="*/ 2327564 h 2689961"/>
                  <a:gd name="connsiteX4" fmla="*/ 725137 w 1844952"/>
                  <a:gd name="connsiteY4" fmla="*/ 2660072 h 2689961"/>
                  <a:gd name="connsiteX5" fmla="*/ 4702 w 1844952"/>
                  <a:gd name="connsiteY5" fmla="*/ 1579418 h 2689961"/>
                  <a:gd name="connsiteX6" fmla="*/ 1071501 w 1844952"/>
                  <a:gd name="connsiteY6" fmla="*/ 0 h 2689961"/>
                  <a:gd name="connsiteX0" fmla="*/ 835974 w 1794826"/>
                  <a:gd name="connsiteY0" fmla="*/ 1773381 h 2701403"/>
                  <a:gd name="connsiteX1" fmla="*/ 1196192 w 1794826"/>
                  <a:gd name="connsiteY1" fmla="*/ 1385454 h 2701403"/>
                  <a:gd name="connsiteX2" fmla="*/ 1736520 w 1794826"/>
                  <a:gd name="connsiteY2" fmla="*/ 1690254 h 2701403"/>
                  <a:gd name="connsiteX3" fmla="*/ 1750374 w 1794826"/>
                  <a:gd name="connsiteY3" fmla="*/ 2327564 h 2701403"/>
                  <a:gd name="connsiteX4" fmla="*/ 725137 w 1794826"/>
                  <a:gd name="connsiteY4" fmla="*/ 2660072 h 2701403"/>
                  <a:gd name="connsiteX5" fmla="*/ 4702 w 1794826"/>
                  <a:gd name="connsiteY5" fmla="*/ 1579418 h 2701403"/>
                  <a:gd name="connsiteX6" fmla="*/ 1071501 w 1794826"/>
                  <a:gd name="connsiteY6" fmla="*/ 0 h 2701403"/>
                  <a:gd name="connsiteX0" fmla="*/ 835974 w 1758983"/>
                  <a:gd name="connsiteY0" fmla="*/ 1773381 h 2693893"/>
                  <a:gd name="connsiteX1" fmla="*/ 1196192 w 1758983"/>
                  <a:gd name="connsiteY1" fmla="*/ 1385454 h 2693893"/>
                  <a:gd name="connsiteX2" fmla="*/ 1750374 w 1758983"/>
                  <a:gd name="connsiteY2" fmla="*/ 2327564 h 2693893"/>
                  <a:gd name="connsiteX3" fmla="*/ 725137 w 1758983"/>
                  <a:gd name="connsiteY3" fmla="*/ 2660072 h 2693893"/>
                  <a:gd name="connsiteX4" fmla="*/ 4702 w 1758983"/>
                  <a:gd name="connsiteY4" fmla="*/ 1579418 h 2693893"/>
                  <a:gd name="connsiteX5" fmla="*/ 1071501 w 1758983"/>
                  <a:gd name="connsiteY5" fmla="*/ 0 h 2693893"/>
                  <a:gd name="connsiteX0" fmla="*/ 835974 w 1784167"/>
                  <a:gd name="connsiteY0" fmla="*/ 1773381 h 2693114"/>
                  <a:gd name="connsiteX1" fmla="*/ 1473283 w 1784167"/>
                  <a:gd name="connsiteY1" fmla="*/ 1440872 h 2693114"/>
                  <a:gd name="connsiteX2" fmla="*/ 1750374 w 1784167"/>
                  <a:gd name="connsiteY2" fmla="*/ 2327564 h 2693114"/>
                  <a:gd name="connsiteX3" fmla="*/ 725137 w 1784167"/>
                  <a:gd name="connsiteY3" fmla="*/ 2660072 h 2693114"/>
                  <a:gd name="connsiteX4" fmla="*/ 4702 w 1784167"/>
                  <a:gd name="connsiteY4" fmla="*/ 1579418 h 2693114"/>
                  <a:gd name="connsiteX5" fmla="*/ 1071501 w 1784167"/>
                  <a:gd name="connsiteY5" fmla="*/ 0 h 2693114"/>
                  <a:gd name="connsiteX0" fmla="*/ 835974 w 1830746"/>
                  <a:gd name="connsiteY0" fmla="*/ 1773381 h 2693114"/>
                  <a:gd name="connsiteX1" fmla="*/ 1473283 w 1830746"/>
                  <a:gd name="connsiteY1" fmla="*/ 1440872 h 2693114"/>
                  <a:gd name="connsiteX2" fmla="*/ 1750374 w 1830746"/>
                  <a:gd name="connsiteY2" fmla="*/ 2327564 h 2693114"/>
                  <a:gd name="connsiteX3" fmla="*/ 725137 w 1830746"/>
                  <a:gd name="connsiteY3" fmla="*/ 2660072 h 2693114"/>
                  <a:gd name="connsiteX4" fmla="*/ 4702 w 1830746"/>
                  <a:gd name="connsiteY4" fmla="*/ 1579418 h 2693114"/>
                  <a:gd name="connsiteX5" fmla="*/ 1071501 w 1830746"/>
                  <a:gd name="connsiteY5" fmla="*/ 0 h 2693114"/>
                  <a:gd name="connsiteX0" fmla="*/ 835974 w 1854589"/>
                  <a:gd name="connsiteY0" fmla="*/ 1773381 h 2692001"/>
                  <a:gd name="connsiteX1" fmla="*/ 1528701 w 1854589"/>
                  <a:gd name="connsiteY1" fmla="*/ 1523999 h 2692001"/>
                  <a:gd name="connsiteX2" fmla="*/ 1750374 w 1854589"/>
                  <a:gd name="connsiteY2" fmla="*/ 2327564 h 2692001"/>
                  <a:gd name="connsiteX3" fmla="*/ 725137 w 1854589"/>
                  <a:gd name="connsiteY3" fmla="*/ 2660072 h 2692001"/>
                  <a:gd name="connsiteX4" fmla="*/ 4702 w 1854589"/>
                  <a:gd name="connsiteY4" fmla="*/ 1579418 h 2692001"/>
                  <a:gd name="connsiteX5" fmla="*/ 1071501 w 1854589"/>
                  <a:gd name="connsiteY5" fmla="*/ 0 h 2692001"/>
                  <a:gd name="connsiteX0" fmla="*/ 835974 w 1806195"/>
                  <a:gd name="connsiteY0" fmla="*/ 1773381 h 2692001"/>
                  <a:gd name="connsiteX1" fmla="*/ 1528701 w 1806195"/>
                  <a:gd name="connsiteY1" fmla="*/ 1523999 h 2692001"/>
                  <a:gd name="connsiteX2" fmla="*/ 1750374 w 1806195"/>
                  <a:gd name="connsiteY2" fmla="*/ 2327564 h 2692001"/>
                  <a:gd name="connsiteX3" fmla="*/ 725137 w 1806195"/>
                  <a:gd name="connsiteY3" fmla="*/ 2660072 h 2692001"/>
                  <a:gd name="connsiteX4" fmla="*/ 4702 w 1806195"/>
                  <a:gd name="connsiteY4" fmla="*/ 1579418 h 2692001"/>
                  <a:gd name="connsiteX5" fmla="*/ 1071501 w 1806195"/>
                  <a:gd name="connsiteY5" fmla="*/ 0 h 2692001"/>
                  <a:gd name="connsiteX0" fmla="*/ 974520 w 1791347"/>
                  <a:gd name="connsiteY0" fmla="*/ 1842654 h 2692001"/>
                  <a:gd name="connsiteX1" fmla="*/ 1528701 w 1791347"/>
                  <a:gd name="connsiteY1" fmla="*/ 1523999 h 2692001"/>
                  <a:gd name="connsiteX2" fmla="*/ 1750374 w 1791347"/>
                  <a:gd name="connsiteY2" fmla="*/ 2327564 h 2692001"/>
                  <a:gd name="connsiteX3" fmla="*/ 725137 w 1791347"/>
                  <a:gd name="connsiteY3" fmla="*/ 2660072 h 2692001"/>
                  <a:gd name="connsiteX4" fmla="*/ 4702 w 1791347"/>
                  <a:gd name="connsiteY4" fmla="*/ 1579418 h 2692001"/>
                  <a:gd name="connsiteX5" fmla="*/ 1071501 w 1791347"/>
                  <a:gd name="connsiteY5" fmla="*/ 0 h 2692001"/>
                  <a:gd name="connsiteX0" fmla="*/ 900032 w 1716859"/>
                  <a:gd name="connsiteY0" fmla="*/ 1842654 h 2691609"/>
                  <a:gd name="connsiteX1" fmla="*/ 1454213 w 1716859"/>
                  <a:gd name="connsiteY1" fmla="*/ 1523999 h 2691609"/>
                  <a:gd name="connsiteX2" fmla="*/ 1675886 w 1716859"/>
                  <a:gd name="connsiteY2" fmla="*/ 2327564 h 2691609"/>
                  <a:gd name="connsiteX3" fmla="*/ 650649 w 1716859"/>
                  <a:gd name="connsiteY3" fmla="*/ 2660072 h 2691609"/>
                  <a:gd name="connsiteX4" fmla="*/ 5325 w 1716859"/>
                  <a:gd name="connsiteY4" fmla="*/ 1585950 h 2691609"/>
                  <a:gd name="connsiteX5" fmla="*/ 997013 w 1716859"/>
                  <a:gd name="connsiteY5" fmla="*/ 0 h 2691609"/>
                  <a:gd name="connsiteX0" fmla="*/ 894707 w 1711534"/>
                  <a:gd name="connsiteY0" fmla="*/ 1842654 h 2691609"/>
                  <a:gd name="connsiteX1" fmla="*/ 1448888 w 1711534"/>
                  <a:gd name="connsiteY1" fmla="*/ 1523999 h 2691609"/>
                  <a:gd name="connsiteX2" fmla="*/ 1670561 w 1711534"/>
                  <a:gd name="connsiteY2" fmla="*/ 2327564 h 2691609"/>
                  <a:gd name="connsiteX3" fmla="*/ 645324 w 1711534"/>
                  <a:gd name="connsiteY3" fmla="*/ 2660072 h 2691609"/>
                  <a:gd name="connsiteX4" fmla="*/ 0 w 1711534"/>
                  <a:gd name="connsiteY4" fmla="*/ 1585950 h 2691609"/>
                  <a:gd name="connsiteX5" fmla="*/ 991688 w 1711534"/>
                  <a:gd name="connsiteY5" fmla="*/ 0 h 2691609"/>
                  <a:gd name="connsiteX0" fmla="*/ 894707 w 1711534"/>
                  <a:gd name="connsiteY0" fmla="*/ 1842654 h 2691609"/>
                  <a:gd name="connsiteX1" fmla="*/ 1448888 w 1711534"/>
                  <a:gd name="connsiteY1" fmla="*/ 1523999 h 2691609"/>
                  <a:gd name="connsiteX2" fmla="*/ 1670561 w 1711534"/>
                  <a:gd name="connsiteY2" fmla="*/ 2327564 h 2691609"/>
                  <a:gd name="connsiteX3" fmla="*/ 645324 w 1711534"/>
                  <a:gd name="connsiteY3" fmla="*/ 2660072 h 2691609"/>
                  <a:gd name="connsiteX4" fmla="*/ 0 w 1711534"/>
                  <a:gd name="connsiteY4" fmla="*/ 1585950 h 2691609"/>
                  <a:gd name="connsiteX5" fmla="*/ 991688 w 1711534"/>
                  <a:gd name="connsiteY5" fmla="*/ 0 h 2691609"/>
                  <a:gd name="connsiteX0" fmla="*/ 884910 w 1701737"/>
                  <a:gd name="connsiteY0" fmla="*/ 1842654 h 2703490"/>
                  <a:gd name="connsiteX1" fmla="*/ 1439091 w 1701737"/>
                  <a:gd name="connsiteY1" fmla="*/ 1523999 h 2703490"/>
                  <a:gd name="connsiteX2" fmla="*/ 1660764 w 1701737"/>
                  <a:gd name="connsiteY2" fmla="*/ 2327564 h 2703490"/>
                  <a:gd name="connsiteX3" fmla="*/ 635527 w 1701737"/>
                  <a:gd name="connsiteY3" fmla="*/ 2660072 h 2703490"/>
                  <a:gd name="connsiteX4" fmla="*/ 0 w 1701737"/>
                  <a:gd name="connsiteY4" fmla="*/ 1393273 h 2703490"/>
                  <a:gd name="connsiteX5" fmla="*/ 981891 w 1701737"/>
                  <a:gd name="connsiteY5" fmla="*/ 0 h 2703490"/>
                  <a:gd name="connsiteX0" fmla="*/ 884910 w 1692146"/>
                  <a:gd name="connsiteY0" fmla="*/ 1842654 h 2490285"/>
                  <a:gd name="connsiteX1" fmla="*/ 1439091 w 1692146"/>
                  <a:gd name="connsiteY1" fmla="*/ 1523999 h 2490285"/>
                  <a:gd name="connsiteX2" fmla="*/ 1660764 w 1692146"/>
                  <a:gd name="connsiteY2" fmla="*/ 2327564 h 2490285"/>
                  <a:gd name="connsiteX3" fmla="*/ 782484 w 1692146"/>
                  <a:gd name="connsiteY3" fmla="*/ 2408612 h 2490285"/>
                  <a:gd name="connsiteX4" fmla="*/ 0 w 1692146"/>
                  <a:gd name="connsiteY4" fmla="*/ 1393273 h 2490285"/>
                  <a:gd name="connsiteX5" fmla="*/ 981891 w 1692146"/>
                  <a:gd name="connsiteY5" fmla="*/ 0 h 2490285"/>
                  <a:gd name="connsiteX0" fmla="*/ 884910 w 1687796"/>
                  <a:gd name="connsiteY0" fmla="*/ 1842654 h 2449941"/>
                  <a:gd name="connsiteX1" fmla="*/ 1439091 w 1687796"/>
                  <a:gd name="connsiteY1" fmla="*/ 1523999 h 2449941"/>
                  <a:gd name="connsiteX2" fmla="*/ 1660764 w 1687796"/>
                  <a:gd name="connsiteY2" fmla="*/ 2327564 h 2449941"/>
                  <a:gd name="connsiteX3" fmla="*/ 851064 w 1687796"/>
                  <a:gd name="connsiteY3" fmla="*/ 2349829 h 2449941"/>
                  <a:gd name="connsiteX4" fmla="*/ 0 w 1687796"/>
                  <a:gd name="connsiteY4" fmla="*/ 1393273 h 2449941"/>
                  <a:gd name="connsiteX5" fmla="*/ 981891 w 1687796"/>
                  <a:gd name="connsiteY5" fmla="*/ 0 h 2449941"/>
                  <a:gd name="connsiteX0" fmla="*/ 884910 w 1687796"/>
                  <a:gd name="connsiteY0" fmla="*/ 1842654 h 2415932"/>
                  <a:gd name="connsiteX1" fmla="*/ 1439091 w 1687796"/>
                  <a:gd name="connsiteY1" fmla="*/ 1523999 h 2415932"/>
                  <a:gd name="connsiteX2" fmla="*/ 1660764 w 1687796"/>
                  <a:gd name="connsiteY2" fmla="*/ 2327564 h 2415932"/>
                  <a:gd name="connsiteX3" fmla="*/ 851064 w 1687796"/>
                  <a:gd name="connsiteY3" fmla="*/ 2349829 h 2415932"/>
                  <a:gd name="connsiteX4" fmla="*/ 0 w 1687796"/>
                  <a:gd name="connsiteY4" fmla="*/ 1393273 h 2415932"/>
                  <a:gd name="connsiteX5" fmla="*/ 981891 w 1687796"/>
                  <a:gd name="connsiteY5" fmla="*/ 0 h 2415932"/>
                  <a:gd name="connsiteX0" fmla="*/ 884910 w 1472707"/>
                  <a:gd name="connsiteY0" fmla="*/ 1842654 h 2367195"/>
                  <a:gd name="connsiteX1" fmla="*/ 1439091 w 1472707"/>
                  <a:gd name="connsiteY1" fmla="*/ 1523999 h 2367195"/>
                  <a:gd name="connsiteX2" fmla="*/ 1350521 w 1472707"/>
                  <a:gd name="connsiteY2" fmla="*/ 1974867 h 2367195"/>
                  <a:gd name="connsiteX3" fmla="*/ 851064 w 1472707"/>
                  <a:gd name="connsiteY3" fmla="*/ 2349829 h 2367195"/>
                  <a:gd name="connsiteX4" fmla="*/ 0 w 1472707"/>
                  <a:gd name="connsiteY4" fmla="*/ 1393273 h 2367195"/>
                  <a:gd name="connsiteX5" fmla="*/ 981891 w 1472707"/>
                  <a:gd name="connsiteY5" fmla="*/ 0 h 2367195"/>
                  <a:gd name="connsiteX0" fmla="*/ 884910 w 1477730"/>
                  <a:gd name="connsiteY0" fmla="*/ 1842654 h 2317004"/>
                  <a:gd name="connsiteX1" fmla="*/ 1439091 w 1477730"/>
                  <a:gd name="connsiteY1" fmla="*/ 1523999 h 2317004"/>
                  <a:gd name="connsiteX2" fmla="*/ 1350521 w 1477730"/>
                  <a:gd name="connsiteY2" fmla="*/ 1974867 h 2317004"/>
                  <a:gd name="connsiteX3" fmla="*/ 707372 w 1477730"/>
                  <a:gd name="connsiteY3" fmla="*/ 2297577 h 2317004"/>
                  <a:gd name="connsiteX4" fmla="*/ 0 w 1477730"/>
                  <a:gd name="connsiteY4" fmla="*/ 1393273 h 2317004"/>
                  <a:gd name="connsiteX5" fmla="*/ 981891 w 1477730"/>
                  <a:gd name="connsiteY5" fmla="*/ 0 h 2317004"/>
                  <a:gd name="connsiteX0" fmla="*/ 884910 w 1477730"/>
                  <a:gd name="connsiteY0" fmla="*/ 1842654 h 2306054"/>
                  <a:gd name="connsiteX1" fmla="*/ 1439091 w 1477730"/>
                  <a:gd name="connsiteY1" fmla="*/ 1523999 h 2306054"/>
                  <a:gd name="connsiteX2" fmla="*/ 1350521 w 1477730"/>
                  <a:gd name="connsiteY2" fmla="*/ 1974867 h 2306054"/>
                  <a:gd name="connsiteX3" fmla="*/ 707372 w 1477730"/>
                  <a:gd name="connsiteY3" fmla="*/ 2297577 h 2306054"/>
                  <a:gd name="connsiteX4" fmla="*/ 0 w 1477730"/>
                  <a:gd name="connsiteY4" fmla="*/ 1393273 h 2306054"/>
                  <a:gd name="connsiteX5" fmla="*/ 981891 w 1477730"/>
                  <a:gd name="connsiteY5" fmla="*/ 0 h 2306054"/>
                  <a:gd name="connsiteX0" fmla="*/ 884910 w 1358170"/>
                  <a:gd name="connsiteY0" fmla="*/ 1842654 h 2305685"/>
                  <a:gd name="connsiteX1" fmla="*/ 1050471 w 1358170"/>
                  <a:gd name="connsiteY1" fmla="*/ 1608908 h 2305685"/>
                  <a:gd name="connsiteX2" fmla="*/ 1350521 w 1358170"/>
                  <a:gd name="connsiteY2" fmla="*/ 1974867 h 2305685"/>
                  <a:gd name="connsiteX3" fmla="*/ 707372 w 1358170"/>
                  <a:gd name="connsiteY3" fmla="*/ 2297577 h 2305685"/>
                  <a:gd name="connsiteX4" fmla="*/ 0 w 1358170"/>
                  <a:gd name="connsiteY4" fmla="*/ 1393273 h 2305685"/>
                  <a:gd name="connsiteX5" fmla="*/ 981891 w 1358170"/>
                  <a:gd name="connsiteY5" fmla="*/ 0 h 2305685"/>
                  <a:gd name="connsiteX0" fmla="*/ 884910 w 1247083"/>
                  <a:gd name="connsiteY0" fmla="*/ 1842654 h 2323930"/>
                  <a:gd name="connsiteX1" fmla="*/ 1050471 w 1247083"/>
                  <a:gd name="connsiteY1" fmla="*/ 1608908 h 2323930"/>
                  <a:gd name="connsiteX2" fmla="*/ 1236221 w 1247083"/>
                  <a:gd name="connsiteY2" fmla="*/ 2040181 h 2323930"/>
                  <a:gd name="connsiteX3" fmla="*/ 707372 w 1247083"/>
                  <a:gd name="connsiteY3" fmla="*/ 2297577 h 2323930"/>
                  <a:gd name="connsiteX4" fmla="*/ 0 w 1247083"/>
                  <a:gd name="connsiteY4" fmla="*/ 1393273 h 2323930"/>
                  <a:gd name="connsiteX5" fmla="*/ 981891 w 1247083"/>
                  <a:gd name="connsiteY5" fmla="*/ 0 h 2323930"/>
                  <a:gd name="connsiteX0" fmla="*/ 884910 w 1242935"/>
                  <a:gd name="connsiteY0" fmla="*/ 1842654 h 2323275"/>
                  <a:gd name="connsiteX1" fmla="*/ 998219 w 1242935"/>
                  <a:gd name="connsiteY1" fmla="*/ 1664425 h 2323275"/>
                  <a:gd name="connsiteX2" fmla="*/ 1236221 w 1242935"/>
                  <a:gd name="connsiteY2" fmla="*/ 2040181 h 2323275"/>
                  <a:gd name="connsiteX3" fmla="*/ 707372 w 1242935"/>
                  <a:gd name="connsiteY3" fmla="*/ 2297577 h 2323275"/>
                  <a:gd name="connsiteX4" fmla="*/ 0 w 1242935"/>
                  <a:gd name="connsiteY4" fmla="*/ 1393273 h 2323275"/>
                  <a:gd name="connsiteX5" fmla="*/ 981891 w 1242935"/>
                  <a:gd name="connsiteY5" fmla="*/ 0 h 2323275"/>
                  <a:gd name="connsiteX0" fmla="*/ 884910 w 1238219"/>
                  <a:gd name="connsiteY0" fmla="*/ 1842654 h 2321358"/>
                  <a:gd name="connsiteX1" fmla="*/ 1236221 w 1238219"/>
                  <a:gd name="connsiteY1" fmla="*/ 2040181 h 2321358"/>
                  <a:gd name="connsiteX2" fmla="*/ 707372 w 1238219"/>
                  <a:gd name="connsiteY2" fmla="*/ 2297577 h 2321358"/>
                  <a:gd name="connsiteX3" fmla="*/ 0 w 1238219"/>
                  <a:gd name="connsiteY3" fmla="*/ 1393273 h 2321358"/>
                  <a:gd name="connsiteX4" fmla="*/ 981891 w 1238219"/>
                  <a:gd name="connsiteY4" fmla="*/ 0 h 2321358"/>
                  <a:gd name="connsiteX0" fmla="*/ 884910 w 1241149"/>
                  <a:gd name="connsiteY0" fmla="*/ 1842654 h 2321358"/>
                  <a:gd name="connsiteX1" fmla="*/ 1236221 w 1241149"/>
                  <a:gd name="connsiteY1" fmla="*/ 2040181 h 2321358"/>
                  <a:gd name="connsiteX2" fmla="*/ 707372 w 1241149"/>
                  <a:gd name="connsiteY2" fmla="*/ 2297577 h 2321358"/>
                  <a:gd name="connsiteX3" fmla="*/ 0 w 1241149"/>
                  <a:gd name="connsiteY3" fmla="*/ 1393273 h 2321358"/>
                  <a:gd name="connsiteX4" fmla="*/ 981891 w 1241149"/>
                  <a:gd name="connsiteY4" fmla="*/ 0 h 2321358"/>
                  <a:gd name="connsiteX0" fmla="*/ 884910 w 1247633"/>
                  <a:gd name="connsiteY0" fmla="*/ 1842654 h 2321358"/>
                  <a:gd name="connsiteX1" fmla="*/ 1236221 w 1247633"/>
                  <a:gd name="connsiteY1" fmla="*/ 2040181 h 2321358"/>
                  <a:gd name="connsiteX2" fmla="*/ 707372 w 1247633"/>
                  <a:gd name="connsiteY2" fmla="*/ 2297577 h 2321358"/>
                  <a:gd name="connsiteX3" fmla="*/ 0 w 1247633"/>
                  <a:gd name="connsiteY3" fmla="*/ 1393273 h 2321358"/>
                  <a:gd name="connsiteX4" fmla="*/ 981891 w 1247633"/>
                  <a:gd name="connsiteY4" fmla="*/ 0 h 2321358"/>
                  <a:gd name="connsiteX0" fmla="*/ 884910 w 1358119"/>
                  <a:gd name="connsiteY0" fmla="*/ 1842654 h 2312492"/>
                  <a:gd name="connsiteX1" fmla="*/ 1353787 w 1358119"/>
                  <a:gd name="connsiteY1" fmla="*/ 1948741 h 2312492"/>
                  <a:gd name="connsiteX2" fmla="*/ 707372 w 1358119"/>
                  <a:gd name="connsiteY2" fmla="*/ 2297577 h 2312492"/>
                  <a:gd name="connsiteX3" fmla="*/ 0 w 1358119"/>
                  <a:gd name="connsiteY3" fmla="*/ 1393273 h 2312492"/>
                  <a:gd name="connsiteX4" fmla="*/ 981891 w 1358119"/>
                  <a:gd name="connsiteY4" fmla="*/ 0 h 2312492"/>
                  <a:gd name="connsiteX0" fmla="*/ 884910 w 1355424"/>
                  <a:gd name="connsiteY0" fmla="*/ 1842654 h 2314025"/>
                  <a:gd name="connsiteX1" fmla="*/ 1353787 w 1355424"/>
                  <a:gd name="connsiteY1" fmla="*/ 1948741 h 2314025"/>
                  <a:gd name="connsiteX2" fmla="*/ 707372 w 1355424"/>
                  <a:gd name="connsiteY2" fmla="*/ 2297577 h 2314025"/>
                  <a:gd name="connsiteX3" fmla="*/ 0 w 1355424"/>
                  <a:gd name="connsiteY3" fmla="*/ 1393273 h 2314025"/>
                  <a:gd name="connsiteX4" fmla="*/ 981891 w 1355424"/>
                  <a:gd name="connsiteY4" fmla="*/ 0 h 2314025"/>
                  <a:gd name="connsiteX0" fmla="*/ 884910 w 1354675"/>
                  <a:gd name="connsiteY0" fmla="*/ 1842654 h 2314025"/>
                  <a:gd name="connsiteX1" fmla="*/ 1353787 w 1354675"/>
                  <a:gd name="connsiteY1" fmla="*/ 1948741 h 2314025"/>
                  <a:gd name="connsiteX2" fmla="*/ 707372 w 1354675"/>
                  <a:gd name="connsiteY2" fmla="*/ 2297577 h 2314025"/>
                  <a:gd name="connsiteX3" fmla="*/ 0 w 1354675"/>
                  <a:gd name="connsiteY3" fmla="*/ 1393273 h 2314025"/>
                  <a:gd name="connsiteX4" fmla="*/ 981891 w 1354675"/>
                  <a:gd name="connsiteY4" fmla="*/ 0 h 2314025"/>
                  <a:gd name="connsiteX0" fmla="*/ 1015538 w 1365379"/>
                  <a:gd name="connsiteY0" fmla="*/ 1842654 h 2312492"/>
                  <a:gd name="connsiteX1" fmla="*/ 1353787 w 1365379"/>
                  <a:gd name="connsiteY1" fmla="*/ 1948741 h 2312492"/>
                  <a:gd name="connsiteX2" fmla="*/ 707372 w 1365379"/>
                  <a:gd name="connsiteY2" fmla="*/ 2297577 h 2312492"/>
                  <a:gd name="connsiteX3" fmla="*/ 0 w 1365379"/>
                  <a:gd name="connsiteY3" fmla="*/ 1393273 h 2312492"/>
                  <a:gd name="connsiteX4" fmla="*/ 981891 w 1365379"/>
                  <a:gd name="connsiteY4" fmla="*/ 0 h 2312492"/>
                  <a:gd name="connsiteX0" fmla="*/ 1015538 w 1366455"/>
                  <a:gd name="connsiteY0" fmla="*/ 1842654 h 2314421"/>
                  <a:gd name="connsiteX1" fmla="*/ 1353787 w 1366455"/>
                  <a:gd name="connsiteY1" fmla="*/ 1948741 h 2314421"/>
                  <a:gd name="connsiteX2" fmla="*/ 707372 w 1366455"/>
                  <a:gd name="connsiteY2" fmla="*/ 2297577 h 2314421"/>
                  <a:gd name="connsiteX3" fmla="*/ 0 w 1366455"/>
                  <a:gd name="connsiteY3" fmla="*/ 1393273 h 2314421"/>
                  <a:gd name="connsiteX4" fmla="*/ 981891 w 1366455"/>
                  <a:gd name="connsiteY4" fmla="*/ 0 h 2314421"/>
                  <a:gd name="connsiteX0" fmla="*/ 1015538 w 1360349"/>
                  <a:gd name="connsiteY0" fmla="*/ 1842654 h 2312386"/>
                  <a:gd name="connsiteX1" fmla="*/ 1353787 w 1360349"/>
                  <a:gd name="connsiteY1" fmla="*/ 1948741 h 2312386"/>
                  <a:gd name="connsiteX2" fmla="*/ 707372 w 1360349"/>
                  <a:gd name="connsiteY2" fmla="*/ 2297577 h 2312386"/>
                  <a:gd name="connsiteX3" fmla="*/ 0 w 1360349"/>
                  <a:gd name="connsiteY3" fmla="*/ 1393273 h 2312386"/>
                  <a:gd name="connsiteX4" fmla="*/ 981891 w 1360349"/>
                  <a:gd name="connsiteY4" fmla="*/ 0 h 2312386"/>
                  <a:gd name="connsiteX0" fmla="*/ 1038398 w 1368304"/>
                  <a:gd name="connsiteY0" fmla="*/ 1845920 h 2312475"/>
                  <a:gd name="connsiteX1" fmla="*/ 1353787 w 1368304"/>
                  <a:gd name="connsiteY1" fmla="*/ 1948741 h 2312475"/>
                  <a:gd name="connsiteX2" fmla="*/ 707372 w 1368304"/>
                  <a:gd name="connsiteY2" fmla="*/ 2297577 h 2312475"/>
                  <a:gd name="connsiteX3" fmla="*/ 0 w 1368304"/>
                  <a:gd name="connsiteY3" fmla="*/ 1393273 h 2312475"/>
                  <a:gd name="connsiteX4" fmla="*/ 981891 w 1368304"/>
                  <a:gd name="connsiteY4" fmla="*/ 0 h 2312475"/>
                  <a:gd name="connsiteX0" fmla="*/ 1038398 w 1364460"/>
                  <a:gd name="connsiteY0" fmla="*/ 1845920 h 2312475"/>
                  <a:gd name="connsiteX1" fmla="*/ 1353787 w 1364460"/>
                  <a:gd name="connsiteY1" fmla="*/ 1948741 h 2312475"/>
                  <a:gd name="connsiteX2" fmla="*/ 707372 w 1364460"/>
                  <a:gd name="connsiteY2" fmla="*/ 2297577 h 2312475"/>
                  <a:gd name="connsiteX3" fmla="*/ 0 w 1364460"/>
                  <a:gd name="connsiteY3" fmla="*/ 1393273 h 2312475"/>
                  <a:gd name="connsiteX4" fmla="*/ 981891 w 1364460"/>
                  <a:gd name="connsiteY4" fmla="*/ 0 h 2312475"/>
                  <a:gd name="connsiteX0" fmla="*/ 1038398 w 1383197"/>
                  <a:gd name="connsiteY0" fmla="*/ 1845920 h 2317075"/>
                  <a:gd name="connsiteX1" fmla="*/ 1373381 w 1383197"/>
                  <a:gd name="connsiteY1" fmla="*/ 2000992 h 2317075"/>
                  <a:gd name="connsiteX2" fmla="*/ 707372 w 1383197"/>
                  <a:gd name="connsiteY2" fmla="*/ 2297577 h 2317075"/>
                  <a:gd name="connsiteX3" fmla="*/ 0 w 1383197"/>
                  <a:gd name="connsiteY3" fmla="*/ 1393273 h 2317075"/>
                  <a:gd name="connsiteX4" fmla="*/ 981891 w 1383197"/>
                  <a:gd name="connsiteY4" fmla="*/ 0 h 2317075"/>
                  <a:gd name="connsiteX0" fmla="*/ 1038398 w 1381997"/>
                  <a:gd name="connsiteY0" fmla="*/ 1845920 h 2348477"/>
                  <a:gd name="connsiteX1" fmla="*/ 1373381 w 1381997"/>
                  <a:gd name="connsiteY1" fmla="*/ 2000992 h 2348477"/>
                  <a:gd name="connsiteX2" fmla="*/ 733497 w 1381997"/>
                  <a:gd name="connsiteY2" fmla="*/ 2330234 h 2348477"/>
                  <a:gd name="connsiteX3" fmla="*/ 0 w 1381997"/>
                  <a:gd name="connsiteY3" fmla="*/ 1393273 h 2348477"/>
                  <a:gd name="connsiteX4" fmla="*/ 981891 w 1381997"/>
                  <a:gd name="connsiteY4" fmla="*/ 0 h 2348477"/>
                  <a:gd name="connsiteX0" fmla="*/ 1038398 w 1383813"/>
                  <a:gd name="connsiteY0" fmla="*/ 1845920 h 2349311"/>
                  <a:gd name="connsiteX1" fmla="*/ 1373381 w 1383813"/>
                  <a:gd name="connsiteY1" fmla="*/ 2000992 h 2349311"/>
                  <a:gd name="connsiteX2" fmla="*/ 733497 w 1383813"/>
                  <a:gd name="connsiteY2" fmla="*/ 2330234 h 2349311"/>
                  <a:gd name="connsiteX3" fmla="*/ 0 w 1383813"/>
                  <a:gd name="connsiteY3" fmla="*/ 1393273 h 2349311"/>
                  <a:gd name="connsiteX4" fmla="*/ 981891 w 1383813"/>
                  <a:gd name="connsiteY4" fmla="*/ 0 h 2349311"/>
                  <a:gd name="connsiteX0" fmla="*/ 1038398 w 1381850"/>
                  <a:gd name="connsiteY0" fmla="*/ 1845920 h 2380031"/>
                  <a:gd name="connsiteX1" fmla="*/ 1373381 w 1381850"/>
                  <a:gd name="connsiteY1" fmla="*/ 2000992 h 2380031"/>
                  <a:gd name="connsiteX2" fmla="*/ 736763 w 1381850"/>
                  <a:gd name="connsiteY2" fmla="*/ 2362891 h 2380031"/>
                  <a:gd name="connsiteX3" fmla="*/ 0 w 1381850"/>
                  <a:gd name="connsiteY3" fmla="*/ 1393273 h 2380031"/>
                  <a:gd name="connsiteX4" fmla="*/ 981891 w 1381850"/>
                  <a:gd name="connsiteY4" fmla="*/ 0 h 2380031"/>
                  <a:gd name="connsiteX0" fmla="*/ 1178823 w 1522275"/>
                  <a:gd name="connsiteY0" fmla="*/ 1845920 h 2388230"/>
                  <a:gd name="connsiteX1" fmla="*/ 1513806 w 1522275"/>
                  <a:gd name="connsiteY1" fmla="*/ 2000992 h 2388230"/>
                  <a:gd name="connsiteX2" fmla="*/ 877188 w 1522275"/>
                  <a:gd name="connsiteY2" fmla="*/ 2362891 h 2388230"/>
                  <a:gd name="connsiteX3" fmla="*/ 0 w 1522275"/>
                  <a:gd name="connsiteY3" fmla="*/ 1223456 h 2388230"/>
                  <a:gd name="connsiteX4" fmla="*/ 1122316 w 1522275"/>
                  <a:gd name="connsiteY4" fmla="*/ 0 h 2388230"/>
                  <a:gd name="connsiteX0" fmla="*/ 1182267 w 1525719"/>
                  <a:gd name="connsiteY0" fmla="*/ 1845920 h 2388230"/>
                  <a:gd name="connsiteX1" fmla="*/ 1517250 w 1525719"/>
                  <a:gd name="connsiteY1" fmla="*/ 2000992 h 2388230"/>
                  <a:gd name="connsiteX2" fmla="*/ 880632 w 1525719"/>
                  <a:gd name="connsiteY2" fmla="*/ 2362891 h 2388230"/>
                  <a:gd name="connsiteX3" fmla="*/ 3444 w 1525719"/>
                  <a:gd name="connsiteY3" fmla="*/ 1223456 h 2388230"/>
                  <a:gd name="connsiteX4" fmla="*/ 1125760 w 1525719"/>
                  <a:gd name="connsiteY4" fmla="*/ 0 h 2388230"/>
                  <a:gd name="connsiteX0" fmla="*/ 1182267 w 1525719"/>
                  <a:gd name="connsiteY0" fmla="*/ 1845920 h 2388230"/>
                  <a:gd name="connsiteX1" fmla="*/ 1517250 w 1525719"/>
                  <a:gd name="connsiteY1" fmla="*/ 2000992 h 2388230"/>
                  <a:gd name="connsiteX2" fmla="*/ 880632 w 1525719"/>
                  <a:gd name="connsiteY2" fmla="*/ 2362891 h 2388230"/>
                  <a:gd name="connsiteX3" fmla="*/ 3444 w 1525719"/>
                  <a:gd name="connsiteY3" fmla="*/ 1223456 h 2388230"/>
                  <a:gd name="connsiteX4" fmla="*/ 1125760 w 1525719"/>
                  <a:gd name="connsiteY4" fmla="*/ 0 h 2388230"/>
                  <a:gd name="connsiteX0" fmla="*/ 1325546 w 1668998"/>
                  <a:gd name="connsiteY0" fmla="*/ 1845920 h 2388064"/>
                  <a:gd name="connsiteX1" fmla="*/ 1660529 w 1668998"/>
                  <a:gd name="connsiteY1" fmla="*/ 2000992 h 2388064"/>
                  <a:gd name="connsiteX2" fmla="*/ 1023911 w 1668998"/>
                  <a:gd name="connsiteY2" fmla="*/ 2362891 h 2388064"/>
                  <a:gd name="connsiteX3" fmla="*/ 3032 w 1668998"/>
                  <a:gd name="connsiteY3" fmla="*/ 1226722 h 2388064"/>
                  <a:gd name="connsiteX4" fmla="*/ 1269039 w 1668998"/>
                  <a:gd name="connsiteY4" fmla="*/ 0 h 2388064"/>
                  <a:gd name="connsiteX0" fmla="*/ 1325546 w 1668998"/>
                  <a:gd name="connsiteY0" fmla="*/ 1845920 h 2388064"/>
                  <a:gd name="connsiteX1" fmla="*/ 1660529 w 1668998"/>
                  <a:gd name="connsiteY1" fmla="*/ 2000992 h 2388064"/>
                  <a:gd name="connsiteX2" fmla="*/ 1023911 w 1668998"/>
                  <a:gd name="connsiteY2" fmla="*/ 2362891 h 2388064"/>
                  <a:gd name="connsiteX3" fmla="*/ 3032 w 1668998"/>
                  <a:gd name="connsiteY3" fmla="*/ 1226722 h 2388064"/>
                  <a:gd name="connsiteX4" fmla="*/ 1269039 w 1668998"/>
                  <a:gd name="connsiteY4" fmla="*/ 0 h 2388064"/>
                  <a:gd name="connsiteX0" fmla="*/ 1334359 w 1677811"/>
                  <a:gd name="connsiteY0" fmla="*/ 1845920 h 2388064"/>
                  <a:gd name="connsiteX1" fmla="*/ 1669342 w 1677811"/>
                  <a:gd name="connsiteY1" fmla="*/ 2000992 h 2388064"/>
                  <a:gd name="connsiteX2" fmla="*/ 1032724 w 1677811"/>
                  <a:gd name="connsiteY2" fmla="*/ 2362891 h 2388064"/>
                  <a:gd name="connsiteX3" fmla="*/ 11845 w 1677811"/>
                  <a:gd name="connsiteY3" fmla="*/ 1226722 h 2388064"/>
                  <a:gd name="connsiteX4" fmla="*/ 1277852 w 1677811"/>
                  <a:gd name="connsiteY4" fmla="*/ 0 h 2388064"/>
                  <a:gd name="connsiteX0" fmla="*/ 1334359 w 1677811"/>
                  <a:gd name="connsiteY0" fmla="*/ 1845920 h 2388064"/>
                  <a:gd name="connsiteX1" fmla="*/ 1669342 w 1677811"/>
                  <a:gd name="connsiteY1" fmla="*/ 2000992 h 2388064"/>
                  <a:gd name="connsiteX2" fmla="*/ 1032724 w 1677811"/>
                  <a:gd name="connsiteY2" fmla="*/ 2362891 h 2388064"/>
                  <a:gd name="connsiteX3" fmla="*/ 11845 w 1677811"/>
                  <a:gd name="connsiteY3" fmla="*/ 1226722 h 2388064"/>
                  <a:gd name="connsiteX4" fmla="*/ 1277852 w 1677811"/>
                  <a:gd name="connsiteY4" fmla="*/ 0 h 2388064"/>
                  <a:gd name="connsiteX0" fmla="*/ 1691068 w 2034520"/>
                  <a:gd name="connsiteY0" fmla="*/ 1845920 h 2386914"/>
                  <a:gd name="connsiteX1" fmla="*/ 2026051 w 2034520"/>
                  <a:gd name="connsiteY1" fmla="*/ 2000992 h 2386914"/>
                  <a:gd name="connsiteX2" fmla="*/ 1389433 w 2034520"/>
                  <a:gd name="connsiteY2" fmla="*/ 2362891 h 2386914"/>
                  <a:gd name="connsiteX3" fmla="*/ 9326 w 2034520"/>
                  <a:gd name="connsiteY3" fmla="*/ 1249582 h 2386914"/>
                  <a:gd name="connsiteX4" fmla="*/ 1634561 w 2034520"/>
                  <a:gd name="connsiteY4" fmla="*/ 0 h 2386914"/>
                  <a:gd name="connsiteX0" fmla="*/ 1691068 w 2035867"/>
                  <a:gd name="connsiteY0" fmla="*/ 1845920 h 2361904"/>
                  <a:gd name="connsiteX1" fmla="*/ 2026051 w 2035867"/>
                  <a:gd name="connsiteY1" fmla="*/ 2000992 h 2361904"/>
                  <a:gd name="connsiteX2" fmla="*/ 1360042 w 2035867"/>
                  <a:gd name="connsiteY2" fmla="*/ 2336766 h 2361904"/>
                  <a:gd name="connsiteX3" fmla="*/ 9326 w 2035867"/>
                  <a:gd name="connsiteY3" fmla="*/ 1249582 h 2361904"/>
                  <a:gd name="connsiteX4" fmla="*/ 1634561 w 2035867"/>
                  <a:gd name="connsiteY4" fmla="*/ 0 h 2361904"/>
                  <a:gd name="connsiteX0" fmla="*/ 1691068 w 2007816"/>
                  <a:gd name="connsiteY0" fmla="*/ 1845920 h 2361228"/>
                  <a:gd name="connsiteX1" fmla="*/ 1996660 w 2007816"/>
                  <a:gd name="connsiteY1" fmla="*/ 1994460 h 2361228"/>
                  <a:gd name="connsiteX2" fmla="*/ 1360042 w 2007816"/>
                  <a:gd name="connsiteY2" fmla="*/ 2336766 h 2361228"/>
                  <a:gd name="connsiteX3" fmla="*/ 9326 w 2007816"/>
                  <a:gd name="connsiteY3" fmla="*/ 1249582 h 2361228"/>
                  <a:gd name="connsiteX4" fmla="*/ 1634561 w 2007816"/>
                  <a:gd name="connsiteY4" fmla="*/ 0 h 2361228"/>
                  <a:gd name="connsiteX0" fmla="*/ 1691068 w 1983204"/>
                  <a:gd name="connsiteY0" fmla="*/ 1845920 h 2362949"/>
                  <a:gd name="connsiteX1" fmla="*/ 1970534 w 1983204"/>
                  <a:gd name="connsiteY1" fmla="*/ 2010788 h 2362949"/>
                  <a:gd name="connsiteX2" fmla="*/ 1360042 w 1983204"/>
                  <a:gd name="connsiteY2" fmla="*/ 2336766 h 2362949"/>
                  <a:gd name="connsiteX3" fmla="*/ 9326 w 1983204"/>
                  <a:gd name="connsiteY3" fmla="*/ 1249582 h 2362949"/>
                  <a:gd name="connsiteX4" fmla="*/ 1634561 w 1983204"/>
                  <a:gd name="connsiteY4" fmla="*/ 0 h 2362949"/>
                  <a:gd name="connsiteX0" fmla="*/ 1691068 w 1985415"/>
                  <a:gd name="connsiteY0" fmla="*/ 1845920 h 2364992"/>
                  <a:gd name="connsiteX1" fmla="*/ 1970534 w 1985415"/>
                  <a:gd name="connsiteY1" fmla="*/ 2010788 h 2364992"/>
                  <a:gd name="connsiteX2" fmla="*/ 1360042 w 1985415"/>
                  <a:gd name="connsiteY2" fmla="*/ 2336766 h 2364992"/>
                  <a:gd name="connsiteX3" fmla="*/ 9326 w 1985415"/>
                  <a:gd name="connsiteY3" fmla="*/ 1249582 h 2364992"/>
                  <a:gd name="connsiteX4" fmla="*/ 1634561 w 1985415"/>
                  <a:gd name="connsiteY4" fmla="*/ 0 h 2364992"/>
                  <a:gd name="connsiteX0" fmla="*/ 1691068 w 2006785"/>
                  <a:gd name="connsiteY0" fmla="*/ 1845920 h 2366600"/>
                  <a:gd name="connsiteX1" fmla="*/ 1993394 w 2006785"/>
                  <a:gd name="connsiteY1" fmla="*/ 2023851 h 2366600"/>
                  <a:gd name="connsiteX2" fmla="*/ 1360042 w 2006785"/>
                  <a:gd name="connsiteY2" fmla="*/ 2336766 h 2366600"/>
                  <a:gd name="connsiteX3" fmla="*/ 9326 w 2006785"/>
                  <a:gd name="connsiteY3" fmla="*/ 1249582 h 2366600"/>
                  <a:gd name="connsiteX4" fmla="*/ 1634561 w 2006785"/>
                  <a:gd name="connsiteY4" fmla="*/ 0 h 2366600"/>
                  <a:gd name="connsiteX0" fmla="*/ 1723517 w 2039234"/>
                  <a:gd name="connsiteY0" fmla="*/ 1845920 h 2366600"/>
                  <a:gd name="connsiteX1" fmla="*/ 2025843 w 2039234"/>
                  <a:gd name="connsiteY1" fmla="*/ 2023851 h 2366600"/>
                  <a:gd name="connsiteX2" fmla="*/ 1392491 w 2039234"/>
                  <a:gd name="connsiteY2" fmla="*/ 2336766 h 2366600"/>
                  <a:gd name="connsiteX3" fmla="*/ 41775 w 2039234"/>
                  <a:gd name="connsiteY3" fmla="*/ 1249582 h 2366600"/>
                  <a:gd name="connsiteX4" fmla="*/ 1667010 w 2039234"/>
                  <a:gd name="connsiteY4" fmla="*/ 0 h 2366600"/>
                  <a:gd name="connsiteX0" fmla="*/ 1723517 w 2039234"/>
                  <a:gd name="connsiteY0" fmla="*/ 1845920 h 2366600"/>
                  <a:gd name="connsiteX1" fmla="*/ 2025843 w 2039234"/>
                  <a:gd name="connsiteY1" fmla="*/ 2023851 h 2366600"/>
                  <a:gd name="connsiteX2" fmla="*/ 1392491 w 2039234"/>
                  <a:gd name="connsiteY2" fmla="*/ 2336766 h 2366600"/>
                  <a:gd name="connsiteX3" fmla="*/ 41775 w 2039234"/>
                  <a:gd name="connsiteY3" fmla="*/ 1249582 h 2366600"/>
                  <a:gd name="connsiteX4" fmla="*/ 1667010 w 2039234"/>
                  <a:gd name="connsiteY4" fmla="*/ 0 h 2366600"/>
                  <a:gd name="connsiteX0" fmla="*/ 1742510 w 2058227"/>
                  <a:gd name="connsiteY0" fmla="*/ 2293323 h 2814003"/>
                  <a:gd name="connsiteX1" fmla="*/ 2044836 w 2058227"/>
                  <a:gd name="connsiteY1" fmla="*/ 2471254 h 2814003"/>
                  <a:gd name="connsiteX2" fmla="*/ 1411484 w 2058227"/>
                  <a:gd name="connsiteY2" fmla="*/ 2784169 h 2814003"/>
                  <a:gd name="connsiteX3" fmla="*/ 60768 w 2058227"/>
                  <a:gd name="connsiteY3" fmla="*/ 1696985 h 2814003"/>
                  <a:gd name="connsiteX4" fmla="*/ 1055720 w 2058227"/>
                  <a:gd name="connsiteY4" fmla="*/ 0 h 2814003"/>
                  <a:gd name="connsiteX0" fmla="*/ 1760732 w 2076449"/>
                  <a:gd name="connsiteY0" fmla="*/ 2293323 h 2814003"/>
                  <a:gd name="connsiteX1" fmla="*/ 2063058 w 2076449"/>
                  <a:gd name="connsiteY1" fmla="*/ 2471254 h 2814003"/>
                  <a:gd name="connsiteX2" fmla="*/ 1429706 w 2076449"/>
                  <a:gd name="connsiteY2" fmla="*/ 2784169 h 2814003"/>
                  <a:gd name="connsiteX3" fmla="*/ 78990 w 2076449"/>
                  <a:gd name="connsiteY3" fmla="*/ 1696985 h 2814003"/>
                  <a:gd name="connsiteX4" fmla="*/ 1073942 w 2076449"/>
                  <a:gd name="connsiteY4" fmla="*/ 0 h 2814003"/>
                  <a:gd name="connsiteX0" fmla="*/ 1771580 w 2087297"/>
                  <a:gd name="connsiteY0" fmla="*/ 2299854 h 2820534"/>
                  <a:gd name="connsiteX1" fmla="*/ 2073906 w 2087297"/>
                  <a:gd name="connsiteY1" fmla="*/ 2477785 h 2820534"/>
                  <a:gd name="connsiteX2" fmla="*/ 1440554 w 2087297"/>
                  <a:gd name="connsiteY2" fmla="*/ 2790700 h 2820534"/>
                  <a:gd name="connsiteX3" fmla="*/ 89838 w 2087297"/>
                  <a:gd name="connsiteY3" fmla="*/ 1703516 h 2820534"/>
                  <a:gd name="connsiteX4" fmla="*/ 950896 w 2087297"/>
                  <a:gd name="connsiteY4" fmla="*/ 0 h 2820534"/>
                  <a:gd name="connsiteX0" fmla="*/ 1822669 w 2138386"/>
                  <a:gd name="connsiteY0" fmla="*/ 2306385 h 2827065"/>
                  <a:gd name="connsiteX1" fmla="*/ 2124995 w 2138386"/>
                  <a:gd name="connsiteY1" fmla="*/ 2484316 h 2827065"/>
                  <a:gd name="connsiteX2" fmla="*/ 1491643 w 2138386"/>
                  <a:gd name="connsiteY2" fmla="*/ 2797231 h 2827065"/>
                  <a:gd name="connsiteX3" fmla="*/ 140927 w 2138386"/>
                  <a:gd name="connsiteY3" fmla="*/ 1710047 h 2827065"/>
                  <a:gd name="connsiteX4" fmla="*/ 632960 w 2138386"/>
                  <a:gd name="connsiteY4" fmla="*/ 0 h 2827065"/>
                  <a:gd name="connsiteX0" fmla="*/ 1796717 w 2112434"/>
                  <a:gd name="connsiteY0" fmla="*/ 2306385 h 2827065"/>
                  <a:gd name="connsiteX1" fmla="*/ 2099043 w 2112434"/>
                  <a:gd name="connsiteY1" fmla="*/ 2484316 h 2827065"/>
                  <a:gd name="connsiteX2" fmla="*/ 1465691 w 2112434"/>
                  <a:gd name="connsiteY2" fmla="*/ 2797231 h 2827065"/>
                  <a:gd name="connsiteX3" fmla="*/ 114975 w 2112434"/>
                  <a:gd name="connsiteY3" fmla="*/ 1710047 h 2827065"/>
                  <a:gd name="connsiteX4" fmla="*/ 607008 w 2112434"/>
                  <a:gd name="connsiteY4" fmla="*/ 0 h 2827065"/>
                  <a:gd name="connsiteX0" fmla="*/ 2252352 w 2568069"/>
                  <a:gd name="connsiteY0" fmla="*/ 2306385 h 2823025"/>
                  <a:gd name="connsiteX1" fmla="*/ 2554678 w 2568069"/>
                  <a:gd name="connsiteY1" fmla="*/ 2484316 h 2823025"/>
                  <a:gd name="connsiteX2" fmla="*/ 1921326 w 2568069"/>
                  <a:gd name="connsiteY2" fmla="*/ 2797231 h 2823025"/>
                  <a:gd name="connsiteX3" fmla="*/ 69131 w 2568069"/>
                  <a:gd name="connsiteY3" fmla="*/ 1782356 h 2823025"/>
                  <a:gd name="connsiteX4" fmla="*/ 1062643 w 2568069"/>
                  <a:gd name="connsiteY4" fmla="*/ 0 h 2823025"/>
                  <a:gd name="connsiteX0" fmla="*/ 2252352 w 2649917"/>
                  <a:gd name="connsiteY0" fmla="*/ 2306385 h 2792731"/>
                  <a:gd name="connsiteX1" fmla="*/ 2554678 w 2649917"/>
                  <a:gd name="connsiteY1" fmla="*/ 2484316 h 2792731"/>
                  <a:gd name="connsiteX2" fmla="*/ 633659 w 2649917"/>
                  <a:gd name="connsiteY2" fmla="*/ 2767487 h 2792731"/>
                  <a:gd name="connsiteX3" fmla="*/ 69131 w 2649917"/>
                  <a:gd name="connsiteY3" fmla="*/ 1782356 h 2792731"/>
                  <a:gd name="connsiteX4" fmla="*/ 1062643 w 2649917"/>
                  <a:gd name="connsiteY4" fmla="*/ 0 h 2792731"/>
                  <a:gd name="connsiteX0" fmla="*/ 1147177 w 2558751"/>
                  <a:gd name="connsiteY0" fmla="*/ 1486084 h 2803598"/>
                  <a:gd name="connsiteX1" fmla="*/ 2554678 w 2558751"/>
                  <a:gd name="connsiteY1" fmla="*/ 2484316 h 2803598"/>
                  <a:gd name="connsiteX2" fmla="*/ 633659 w 2558751"/>
                  <a:gd name="connsiteY2" fmla="*/ 2767487 h 2803598"/>
                  <a:gd name="connsiteX3" fmla="*/ 69131 w 2558751"/>
                  <a:gd name="connsiteY3" fmla="*/ 1782356 h 2803598"/>
                  <a:gd name="connsiteX4" fmla="*/ 1062643 w 2558751"/>
                  <a:gd name="connsiteY4" fmla="*/ 0 h 2803598"/>
                  <a:gd name="connsiteX0" fmla="*/ 1147177 w 1256276"/>
                  <a:gd name="connsiteY0" fmla="*/ 1486084 h 2787077"/>
                  <a:gd name="connsiteX1" fmla="*/ 1136905 w 1256276"/>
                  <a:gd name="connsiteY1" fmla="*/ 2365774 h 2787077"/>
                  <a:gd name="connsiteX2" fmla="*/ 633659 w 1256276"/>
                  <a:gd name="connsiteY2" fmla="*/ 2767487 h 2787077"/>
                  <a:gd name="connsiteX3" fmla="*/ 69131 w 1256276"/>
                  <a:gd name="connsiteY3" fmla="*/ 1782356 h 2787077"/>
                  <a:gd name="connsiteX4" fmla="*/ 1062643 w 1256276"/>
                  <a:gd name="connsiteY4" fmla="*/ 0 h 2787077"/>
                  <a:gd name="connsiteX0" fmla="*/ 832678 w 1141953"/>
                  <a:gd name="connsiteY0" fmla="*/ 2362584 h 2781689"/>
                  <a:gd name="connsiteX1" fmla="*/ 1136905 w 1141953"/>
                  <a:gd name="connsiteY1" fmla="*/ 2365774 h 2781689"/>
                  <a:gd name="connsiteX2" fmla="*/ 633659 w 1141953"/>
                  <a:gd name="connsiteY2" fmla="*/ 2767487 h 2781689"/>
                  <a:gd name="connsiteX3" fmla="*/ 69131 w 1141953"/>
                  <a:gd name="connsiteY3" fmla="*/ 1782356 h 2781689"/>
                  <a:gd name="connsiteX4" fmla="*/ 1062643 w 1141953"/>
                  <a:gd name="connsiteY4" fmla="*/ 0 h 2781689"/>
                  <a:gd name="connsiteX0" fmla="*/ 1300007 w 1609282"/>
                  <a:gd name="connsiteY0" fmla="*/ 2362584 h 2774964"/>
                  <a:gd name="connsiteX1" fmla="*/ 1604234 w 1609282"/>
                  <a:gd name="connsiteY1" fmla="*/ 2365774 h 2774964"/>
                  <a:gd name="connsiteX2" fmla="*/ 1100988 w 1609282"/>
                  <a:gd name="connsiteY2" fmla="*/ 2767487 h 2774964"/>
                  <a:gd name="connsiteX3" fmla="*/ 49510 w 1609282"/>
                  <a:gd name="connsiteY3" fmla="*/ 1964923 h 2774964"/>
                  <a:gd name="connsiteX4" fmla="*/ 1529972 w 1609282"/>
                  <a:gd name="connsiteY4" fmla="*/ 0 h 2774964"/>
                  <a:gd name="connsiteX0" fmla="*/ 1282589 w 1591864"/>
                  <a:gd name="connsiteY0" fmla="*/ 2362584 h 2774964"/>
                  <a:gd name="connsiteX1" fmla="*/ 1586816 w 1591864"/>
                  <a:gd name="connsiteY1" fmla="*/ 2365774 h 2774964"/>
                  <a:gd name="connsiteX2" fmla="*/ 1083570 w 1591864"/>
                  <a:gd name="connsiteY2" fmla="*/ 2767487 h 2774964"/>
                  <a:gd name="connsiteX3" fmla="*/ 32092 w 1591864"/>
                  <a:gd name="connsiteY3" fmla="*/ 1964923 h 2774964"/>
                  <a:gd name="connsiteX4" fmla="*/ 1512554 w 1591864"/>
                  <a:gd name="connsiteY4" fmla="*/ 0 h 2774964"/>
                  <a:gd name="connsiteX0" fmla="*/ 1282589 w 1591864"/>
                  <a:gd name="connsiteY0" fmla="*/ 2362584 h 2774964"/>
                  <a:gd name="connsiteX1" fmla="*/ 1586816 w 1591864"/>
                  <a:gd name="connsiteY1" fmla="*/ 2365774 h 2774964"/>
                  <a:gd name="connsiteX2" fmla="*/ 1083570 w 1591864"/>
                  <a:gd name="connsiteY2" fmla="*/ 2767487 h 2774964"/>
                  <a:gd name="connsiteX3" fmla="*/ 32092 w 1591864"/>
                  <a:gd name="connsiteY3" fmla="*/ 1964923 h 2774964"/>
                  <a:gd name="connsiteX4" fmla="*/ 1512554 w 1591864"/>
                  <a:gd name="connsiteY4" fmla="*/ 0 h 2774964"/>
                  <a:gd name="connsiteX0" fmla="*/ 1229976 w 1539251"/>
                  <a:gd name="connsiteY0" fmla="*/ 2362584 h 2841361"/>
                  <a:gd name="connsiteX1" fmla="*/ 1534203 w 1539251"/>
                  <a:gd name="connsiteY1" fmla="*/ 2365774 h 2841361"/>
                  <a:gd name="connsiteX2" fmla="*/ 1030957 w 1539251"/>
                  <a:gd name="connsiteY2" fmla="*/ 2767487 h 2841361"/>
                  <a:gd name="connsiteX3" fmla="*/ 33225 w 1539251"/>
                  <a:gd name="connsiteY3" fmla="*/ 2325516 h 2841361"/>
                  <a:gd name="connsiteX4" fmla="*/ 1459941 w 1539251"/>
                  <a:gd name="connsiteY4" fmla="*/ 0 h 2841361"/>
                  <a:gd name="connsiteX0" fmla="*/ 1229976 w 1539251"/>
                  <a:gd name="connsiteY0" fmla="*/ 2362584 h 2767584"/>
                  <a:gd name="connsiteX1" fmla="*/ 1534203 w 1539251"/>
                  <a:gd name="connsiteY1" fmla="*/ 2365774 h 2767584"/>
                  <a:gd name="connsiteX2" fmla="*/ 1030957 w 1539251"/>
                  <a:gd name="connsiteY2" fmla="*/ 2767487 h 2767584"/>
                  <a:gd name="connsiteX3" fmla="*/ 33225 w 1539251"/>
                  <a:gd name="connsiteY3" fmla="*/ 2325516 h 2767584"/>
                  <a:gd name="connsiteX4" fmla="*/ 1459941 w 1539251"/>
                  <a:gd name="connsiteY4" fmla="*/ 0 h 2767584"/>
                  <a:gd name="connsiteX0" fmla="*/ 1297527 w 1606802"/>
                  <a:gd name="connsiteY0" fmla="*/ 2362584 h 2767601"/>
                  <a:gd name="connsiteX1" fmla="*/ 1601754 w 1606802"/>
                  <a:gd name="connsiteY1" fmla="*/ 2365774 h 2767601"/>
                  <a:gd name="connsiteX2" fmla="*/ 1098508 w 1606802"/>
                  <a:gd name="connsiteY2" fmla="*/ 2767487 h 2767601"/>
                  <a:gd name="connsiteX3" fmla="*/ 31783 w 1606802"/>
                  <a:gd name="connsiteY3" fmla="*/ 2322144 h 2767601"/>
                  <a:gd name="connsiteX4" fmla="*/ 1527492 w 1606802"/>
                  <a:gd name="connsiteY4" fmla="*/ 0 h 2767601"/>
                  <a:gd name="connsiteX0" fmla="*/ 1364290 w 1673565"/>
                  <a:gd name="connsiteY0" fmla="*/ 2362584 h 2767601"/>
                  <a:gd name="connsiteX1" fmla="*/ 1668517 w 1673565"/>
                  <a:gd name="connsiteY1" fmla="*/ 2365774 h 2767601"/>
                  <a:gd name="connsiteX2" fmla="*/ 1165271 w 1673565"/>
                  <a:gd name="connsiteY2" fmla="*/ 2767487 h 2767601"/>
                  <a:gd name="connsiteX3" fmla="*/ 98546 w 1673565"/>
                  <a:gd name="connsiteY3" fmla="*/ 2322144 h 2767601"/>
                  <a:gd name="connsiteX4" fmla="*/ 1594255 w 1673565"/>
                  <a:gd name="connsiteY4" fmla="*/ 0 h 2767601"/>
                  <a:gd name="connsiteX0" fmla="*/ 1262855 w 1572130"/>
                  <a:gd name="connsiteY0" fmla="*/ 2362584 h 2767686"/>
                  <a:gd name="connsiteX1" fmla="*/ 1567082 w 1572130"/>
                  <a:gd name="connsiteY1" fmla="*/ 2365774 h 2767686"/>
                  <a:gd name="connsiteX2" fmla="*/ 1063836 w 1572130"/>
                  <a:gd name="connsiteY2" fmla="*/ 2767487 h 2767686"/>
                  <a:gd name="connsiteX3" fmla="*/ 103997 w 1572130"/>
                  <a:gd name="connsiteY3" fmla="*/ 2376610 h 2767686"/>
                  <a:gd name="connsiteX4" fmla="*/ 1492820 w 1572130"/>
                  <a:gd name="connsiteY4" fmla="*/ 0 h 2767686"/>
                  <a:gd name="connsiteX0" fmla="*/ 1221310 w 1530585"/>
                  <a:gd name="connsiteY0" fmla="*/ 2362584 h 2767686"/>
                  <a:gd name="connsiteX1" fmla="*/ 1525537 w 1530585"/>
                  <a:gd name="connsiteY1" fmla="*/ 2365774 h 2767686"/>
                  <a:gd name="connsiteX2" fmla="*/ 1022291 w 1530585"/>
                  <a:gd name="connsiteY2" fmla="*/ 2767487 h 2767686"/>
                  <a:gd name="connsiteX3" fmla="*/ 62452 w 1530585"/>
                  <a:gd name="connsiteY3" fmla="*/ 2376610 h 2767686"/>
                  <a:gd name="connsiteX4" fmla="*/ 1451275 w 1530585"/>
                  <a:gd name="connsiteY4" fmla="*/ 0 h 2767686"/>
                  <a:gd name="connsiteX0" fmla="*/ 1115875 w 1425150"/>
                  <a:gd name="connsiteY0" fmla="*/ 2362584 h 2770129"/>
                  <a:gd name="connsiteX1" fmla="*/ 1420102 w 1425150"/>
                  <a:gd name="connsiteY1" fmla="*/ 2365774 h 2770129"/>
                  <a:gd name="connsiteX2" fmla="*/ 916856 w 1425150"/>
                  <a:gd name="connsiteY2" fmla="*/ 2767487 h 2770129"/>
                  <a:gd name="connsiteX3" fmla="*/ 66798 w 1425150"/>
                  <a:gd name="connsiteY3" fmla="*/ 2405766 h 2770129"/>
                  <a:gd name="connsiteX4" fmla="*/ 1345840 w 1425150"/>
                  <a:gd name="connsiteY4" fmla="*/ 0 h 2770129"/>
                  <a:gd name="connsiteX0" fmla="*/ 1153814 w 1463089"/>
                  <a:gd name="connsiteY0" fmla="*/ 2362584 h 2770129"/>
                  <a:gd name="connsiteX1" fmla="*/ 1458041 w 1463089"/>
                  <a:gd name="connsiteY1" fmla="*/ 2365774 h 2770129"/>
                  <a:gd name="connsiteX2" fmla="*/ 954795 w 1463089"/>
                  <a:gd name="connsiteY2" fmla="*/ 2767487 h 2770129"/>
                  <a:gd name="connsiteX3" fmla="*/ 104737 w 1463089"/>
                  <a:gd name="connsiteY3" fmla="*/ 2405766 h 2770129"/>
                  <a:gd name="connsiteX4" fmla="*/ 1383779 w 1463089"/>
                  <a:gd name="connsiteY4" fmla="*/ 0 h 2770129"/>
                  <a:gd name="connsiteX0" fmla="*/ 1153814 w 1463089"/>
                  <a:gd name="connsiteY0" fmla="*/ 2362584 h 2768172"/>
                  <a:gd name="connsiteX1" fmla="*/ 1458041 w 1463089"/>
                  <a:gd name="connsiteY1" fmla="*/ 2365774 h 2768172"/>
                  <a:gd name="connsiteX2" fmla="*/ 954795 w 1463089"/>
                  <a:gd name="connsiteY2" fmla="*/ 2767487 h 2768172"/>
                  <a:gd name="connsiteX3" fmla="*/ 104737 w 1463089"/>
                  <a:gd name="connsiteY3" fmla="*/ 2405766 h 2768172"/>
                  <a:gd name="connsiteX4" fmla="*/ 1383779 w 1463089"/>
                  <a:gd name="connsiteY4" fmla="*/ 0 h 2768172"/>
                  <a:gd name="connsiteX0" fmla="*/ 1153814 w 1463089"/>
                  <a:gd name="connsiteY0" fmla="*/ 2362584 h 2777270"/>
                  <a:gd name="connsiteX1" fmla="*/ 1458041 w 1463089"/>
                  <a:gd name="connsiteY1" fmla="*/ 2365774 h 2777270"/>
                  <a:gd name="connsiteX2" fmla="*/ 954795 w 1463089"/>
                  <a:gd name="connsiteY2" fmla="*/ 2767487 h 2777270"/>
                  <a:gd name="connsiteX3" fmla="*/ 104737 w 1463089"/>
                  <a:gd name="connsiteY3" fmla="*/ 2405766 h 2777270"/>
                  <a:gd name="connsiteX4" fmla="*/ 1383779 w 1463089"/>
                  <a:gd name="connsiteY4" fmla="*/ 0 h 2777270"/>
                  <a:gd name="connsiteX0" fmla="*/ 1153814 w 1463089"/>
                  <a:gd name="connsiteY0" fmla="*/ 2362584 h 2797207"/>
                  <a:gd name="connsiteX1" fmla="*/ 1458041 w 1463089"/>
                  <a:gd name="connsiteY1" fmla="*/ 2365774 h 2797207"/>
                  <a:gd name="connsiteX2" fmla="*/ 954795 w 1463089"/>
                  <a:gd name="connsiteY2" fmla="*/ 2767487 h 2797207"/>
                  <a:gd name="connsiteX3" fmla="*/ 104737 w 1463089"/>
                  <a:gd name="connsiteY3" fmla="*/ 2405766 h 2797207"/>
                  <a:gd name="connsiteX4" fmla="*/ 1383779 w 1463089"/>
                  <a:gd name="connsiteY4" fmla="*/ 0 h 2797207"/>
                  <a:gd name="connsiteX0" fmla="*/ 1141698 w 1450973"/>
                  <a:gd name="connsiteY0" fmla="*/ 2362584 h 2797207"/>
                  <a:gd name="connsiteX1" fmla="*/ 1445925 w 1450973"/>
                  <a:gd name="connsiteY1" fmla="*/ 2365774 h 2797207"/>
                  <a:gd name="connsiteX2" fmla="*/ 942679 w 1450973"/>
                  <a:gd name="connsiteY2" fmla="*/ 2767487 h 2797207"/>
                  <a:gd name="connsiteX3" fmla="*/ 92621 w 1450973"/>
                  <a:gd name="connsiteY3" fmla="*/ 2405766 h 2797207"/>
                  <a:gd name="connsiteX4" fmla="*/ 1371663 w 1450973"/>
                  <a:gd name="connsiteY4" fmla="*/ 0 h 2797207"/>
                  <a:gd name="connsiteX0" fmla="*/ 1141698 w 1450973"/>
                  <a:gd name="connsiteY0" fmla="*/ 2362584 h 2800277"/>
                  <a:gd name="connsiteX1" fmla="*/ 1445925 w 1450973"/>
                  <a:gd name="connsiteY1" fmla="*/ 2365774 h 2800277"/>
                  <a:gd name="connsiteX2" fmla="*/ 942679 w 1450973"/>
                  <a:gd name="connsiteY2" fmla="*/ 2767487 h 2800277"/>
                  <a:gd name="connsiteX3" fmla="*/ 92621 w 1450973"/>
                  <a:gd name="connsiteY3" fmla="*/ 2405766 h 2800277"/>
                  <a:gd name="connsiteX4" fmla="*/ 1371663 w 1450973"/>
                  <a:gd name="connsiteY4" fmla="*/ 0 h 2800277"/>
                  <a:gd name="connsiteX0" fmla="*/ 1141698 w 1450973"/>
                  <a:gd name="connsiteY0" fmla="*/ 2362584 h 2797474"/>
                  <a:gd name="connsiteX1" fmla="*/ 1445925 w 1450973"/>
                  <a:gd name="connsiteY1" fmla="*/ 2365774 h 2797474"/>
                  <a:gd name="connsiteX2" fmla="*/ 942679 w 1450973"/>
                  <a:gd name="connsiteY2" fmla="*/ 2767487 h 2797474"/>
                  <a:gd name="connsiteX3" fmla="*/ 92621 w 1450973"/>
                  <a:gd name="connsiteY3" fmla="*/ 2405766 h 2797474"/>
                  <a:gd name="connsiteX4" fmla="*/ 1371663 w 1450973"/>
                  <a:gd name="connsiteY4" fmla="*/ 0 h 2797474"/>
                  <a:gd name="connsiteX0" fmla="*/ 1133493 w 1531454"/>
                  <a:gd name="connsiteY0" fmla="*/ 2222694 h 2657584"/>
                  <a:gd name="connsiteX1" fmla="*/ 1437720 w 1531454"/>
                  <a:gd name="connsiteY1" fmla="*/ 2225884 h 2657584"/>
                  <a:gd name="connsiteX2" fmla="*/ 934474 w 1531454"/>
                  <a:gd name="connsiteY2" fmla="*/ 2627597 h 2657584"/>
                  <a:gd name="connsiteX3" fmla="*/ 84416 w 1531454"/>
                  <a:gd name="connsiteY3" fmla="*/ 2265876 h 2657584"/>
                  <a:gd name="connsiteX4" fmla="*/ 1531454 w 1531454"/>
                  <a:gd name="connsiteY4" fmla="*/ 0 h 2657584"/>
                  <a:gd name="connsiteX0" fmla="*/ 1181343 w 1579304"/>
                  <a:gd name="connsiteY0" fmla="*/ 2222694 h 2657584"/>
                  <a:gd name="connsiteX1" fmla="*/ 1485570 w 1579304"/>
                  <a:gd name="connsiteY1" fmla="*/ 2225884 h 2657584"/>
                  <a:gd name="connsiteX2" fmla="*/ 982324 w 1579304"/>
                  <a:gd name="connsiteY2" fmla="*/ 2627597 h 2657584"/>
                  <a:gd name="connsiteX3" fmla="*/ 132266 w 1579304"/>
                  <a:gd name="connsiteY3" fmla="*/ 2265876 h 2657584"/>
                  <a:gd name="connsiteX4" fmla="*/ 1579304 w 1579304"/>
                  <a:gd name="connsiteY4" fmla="*/ 0 h 2657584"/>
                  <a:gd name="connsiteX0" fmla="*/ 1194767 w 1504042"/>
                  <a:gd name="connsiteY0" fmla="*/ 2244110 h 2679000"/>
                  <a:gd name="connsiteX1" fmla="*/ 1498994 w 1504042"/>
                  <a:gd name="connsiteY1" fmla="*/ 2247300 h 2679000"/>
                  <a:gd name="connsiteX2" fmla="*/ 995748 w 1504042"/>
                  <a:gd name="connsiteY2" fmla="*/ 2649013 h 2679000"/>
                  <a:gd name="connsiteX3" fmla="*/ 145690 w 1504042"/>
                  <a:gd name="connsiteY3" fmla="*/ 2287292 h 2679000"/>
                  <a:gd name="connsiteX4" fmla="*/ 1471502 w 1504042"/>
                  <a:gd name="connsiteY4" fmla="*/ 0 h 2679000"/>
                  <a:gd name="connsiteX0" fmla="*/ 1197297 w 1506572"/>
                  <a:gd name="connsiteY0" fmla="*/ 2353562 h 2788452"/>
                  <a:gd name="connsiteX1" fmla="*/ 1501524 w 1506572"/>
                  <a:gd name="connsiteY1" fmla="*/ 2356752 h 2788452"/>
                  <a:gd name="connsiteX2" fmla="*/ 998278 w 1506572"/>
                  <a:gd name="connsiteY2" fmla="*/ 2758465 h 2788452"/>
                  <a:gd name="connsiteX3" fmla="*/ 148220 w 1506572"/>
                  <a:gd name="connsiteY3" fmla="*/ 2396744 h 2788452"/>
                  <a:gd name="connsiteX4" fmla="*/ 1453378 w 1506572"/>
                  <a:gd name="connsiteY4" fmla="*/ 0 h 2788452"/>
                  <a:gd name="connsiteX0" fmla="*/ 1157198 w 1466473"/>
                  <a:gd name="connsiteY0" fmla="*/ 2353562 h 2788452"/>
                  <a:gd name="connsiteX1" fmla="*/ 1461425 w 1466473"/>
                  <a:gd name="connsiteY1" fmla="*/ 2356752 h 2788452"/>
                  <a:gd name="connsiteX2" fmla="*/ 958179 w 1466473"/>
                  <a:gd name="connsiteY2" fmla="*/ 2758465 h 2788452"/>
                  <a:gd name="connsiteX3" fmla="*/ 108121 w 1466473"/>
                  <a:gd name="connsiteY3" fmla="*/ 2396744 h 2788452"/>
                  <a:gd name="connsiteX4" fmla="*/ 1413279 w 1466473"/>
                  <a:gd name="connsiteY4" fmla="*/ 0 h 2788452"/>
                  <a:gd name="connsiteX0" fmla="*/ 1028100 w 1337375"/>
                  <a:gd name="connsiteY0" fmla="*/ 2353562 h 2758548"/>
                  <a:gd name="connsiteX1" fmla="*/ 1332327 w 1337375"/>
                  <a:gd name="connsiteY1" fmla="*/ 2356752 h 2758548"/>
                  <a:gd name="connsiteX2" fmla="*/ 829081 w 1337375"/>
                  <a:gd name="connsiteY2" fmla="*/ 2758465 h 2758548"/>
                  <a:gd name="connsiteX3" fmla="*/ 119101 w 1337375"/>
                  <a:gd name="connsiteY3" fmla="*/ 2372055 h 2758548"/>
                  <a:gd name="connsiteX4" fmla="*/ 1284181 w 1337375"/>
                  <a:gd name="connsiteY4" fmla="*/ 0 h 2758548"/>
                  <a:gd name="connsiteX0" fmla="*/ 972340 w 1281615"/>
                  <a:gd name="connsiteY0" fmla="*/ 2353562 h 2758482"/>
                  <a:gd name="connsiteX1" fmla="*/ 1276567 w 1281615"/>
                  <a:gd name="connsiteY1" fmla="*/ 2356752 h 2758482"/>
                  <a:gd name="connsiteX2" fmla="*/ 773321 w 1281615"/>
                  <a:gd name="connsiteY2" fmla="*/ 2758465 h 2758482"/>
                  <a:gd name="connsiteX3" fmla="*/ 124596 w 1281615"/>
                  <a:gd name="connsiteY3" fmla="*/ 2363984 h 2758482"/>
                  <a:gd name="connsiteX4" fmla="*/ 1228421 w 1281615"/>
                  <a:gd name="connsiteY4" fmla="*/ 0 h 2758482"/>
                  <a:gd name="connsiteX0" fmla="*/ 972340 w 1280679"/>
                  <a:gd name="connsiteY0" fmla="*/ 2353562 h 2699415"/>
                  <a:gd name="connsiteX1" fmla="*/ 1276567 w 1280679"/>
                  <a:gd name="connsiteY1" fmla="*/ 2356752 h 2699415"/>
                  <a:gd name="connsiteX2" fmla="*/ 796684 w 1280679"/>
                  <a:gd name="connsiteY2" fmla="*/ 2699300 h 2699415"/>
                  <a:gd name="connsiteX3" fmla="*/ 124596 w 1280679"/>
                  <a:gd name="connsiteY3" fmla="*/ 2363984 h 2699415"/>
                  <a:gd name="connsiteX4" fmla="*/ 1228421 w 1280679"/>
                  <a:gd name="connsiteY4" fmla="*/ 0 h 2699415"/>
                  <a:gd name="connsiteX0" fmla="*/ 972340 w 1245093"/>
                  <a:gd name="connsiteY0" fmla="*/ 2353562 h 2699322"/>
                  <a:gd name="connsiteX1" fmla="*/ 1239814 w 1245093"/>
                  <a:gd name="connsiteY1" fmla="*/ 2361595 h 2699322"/>
                  <a:gd name="connsiteX2" fmla="*/ 796684 w 1245093"/>
                  <a:gd name="connsiteY2" fmla="*/ 2699300 h 2699322"/>
                  <a:gd name="connsiteX3" fmla="*/ 124596 w 1245093"/>
                  <a:gd name="connsiteY3" fmla="*/ 2363984 h 2699322"/>
                  <a:gd name="connsiteX4" fmla="*/ 1228421 w 1245093"/>
                  <a:gd name="connsiteY4" fmla="*/ 0 h 2699322"/>
                  <a:gd name="connsiteX0" fmla="*/ 965817 w 1238570"/>
                  <a:gd name="connsiteY0" fmla="*/ 2353562 h 2699322"/>
                  <a:gd name="connsiteX1" fmla="*/ 1233291 w 1238570"/>
                  <a:gd name="connsiteY1" fmla="*/ 2361595 h 2699322"/>
                  <a:gd name="connsiteX2" fmla="*/ 790161 w 1238570"/>
                  <a:gd name="connsiteY2" fmla="*/ 2699300 h 2699322"/>
                  <a:gd name="connsiteX3" fmla="*/ 118073 w 1238570"/>
                  <a:gd name="connsiteY3" fmla="*/ 2363984 h 2699322"/>
                  <a:gd name="connsiteX4" fmla="*/ 1221898 w 1238570"/>
                  <a:gd name="connsiteY4" fmla="*/ 0 h 2699322"/>
                  <a:gd name="connsiteX0" fmla="*/ 886924 w 1159677"/>
                  <a:gd name="connsiteY0" fmla="*/ 2353562 h 2699340"/>
                  <a:gd name="connsiteX1" fmla="*/ 1154398 w 1159677"/>
                  <a:gd name="connsiteY1" fmla="*/ 2361595 h 2699340"/>
                  <a:gd name="connsiteX2" fmla="*/ 711268 w 1159677"/>
                  <a:gd name="connsiteY2" fmla="*/ 2699300 h 2699340"/>
                  <a:gd name="connsiteX3" fmla="*/ 126551 w 1159677"/>
                  <a:gd name="connsiteY3" fmla="*/ 2364936 h 2699340"/>
                  <a:gd name="connsiteX4" fmla="*/ 1143005 w 1159677"/>
                  <a:gd name="connsiteY4" fmla="*/ 0 h 2699340"/>
                  <a:gd name="connsiteX0" fmla="*/ 886924 w 1157672"/>
                  <a:gd name="connsiteY0" fmla="*/ 2353562 h 2669292"/>
                  <a:gd name="connsiteX1" fmla="*/ 1154398 w 1157672"/>
                  <a:gd name="connsiteY1" fmla="*/ 2361595 h 2669292"/>
                  <a:gd name="connsiteX2" fmla="*/ 757043 w 1157672"/>
                  <a:gd name="connsiteY2" fmla="*/ 2668342 h 2669292"/>
                  <a:gd name="connsiteX3" fmla="*/ 126551 w 1157672"/>
                  <a:gd name="connsiteY3" fmla="*/ 2364936 h 2669292"/>
                  <a:gd name="connsiteX4" fmla="*/ 1143005 w 1157672"/>
                  <a:gd name="connsiteY4" fmla="*/ 0 h 2669292"/>
                  <a:gd name="connsiteX0" fmla="*/ 886924 w 1143005"/>
                  <a:gd name="connsiteY0" fmla="*/ 2353562 h 2669456"/>
                  <a:gd name="connsiteX1" fmla="*/ 1129089 w 1143005"/>
                  <a:gd name="connsiteY1" fmla="*/ 2358699 h 2669456"/>
                  <a:gd name="connsiteX2" fmla="*/ 757043 w 1143005"/>
                  <a:gd name="connsiteY2" fmla="*/ 2668342 h 2669456"/>
                  <a:gd name="connsiteX3" fmla="*/ 126551 w 1143005"/>
                  <a:gd name="connsiteY3" fmla="*/ 2364936 h 2669456"/>
                  <a:gd name="connsiteX4" fmla="*/ 1143005 w 1143005"/>
                  <a:gd name="connsiteY4" fmla="*/ 0 h 2669456"/>
                  <a:gd name="connsiteX0" fmla="*/ 913846 w 1143005"/>
                  <a:gd name="connsiteY0" fmla="*/ 2368709 h 2669456"/>
                  <a:gd name="connsiteX1" fmla="*/ 1129089 w 1143005"/>
                  <a:gd name="connsiteY1" fmla="*/ 2358699 h 2669456"/>
                  <a:gd name="connsiteX2" fmla="*/ 757043 w 1143005"/>
                  <a:gd name="connsiteY2" fmla="*/ 2668342 h 2669456"/>
                  <a:gd name="connsiteX3" fmla="*/ 126551 w 1143005"/>
                  <a:gd name="connsiteY3" fmla="*/ 2364936 h 2669456"/>
                  <a:gd name="connsiteX4" fmla="*/ 1143005 w 1143005"/>
                  <a:gd name="connsiteY4" fmla="*/ 0 h 2669456"/>
                  <a:gd name="connsiteX0" fmla="*/ 823257 w 1052416"/>
                  <a:gd name="connsiteY0" fmla="*/ 2368709 h 2672464"/>
                  <a:gd name="connsiteX1" fmla="*/ 1038500 w 1052416"/>
                  <a:gd name="connsiteY1" fmla="*/ 2358699 h 2672464"/>
                  <a:gd name="connsiteX2" fmla="*/ 666454 w 1052416"/>
                  <a:gd name="connsiteY2" fmla="*/ 2668342 h 2672464"/>
                  <a:gd name="connsiteX3" fmla="*/ 138005 w 1052416"/>
                  <a:gd name="connsiteY3" fmla="*/ 2382649 h 2672464"/>
                  <a:gd name="connsiteX4" fmla="*/ 1052416 w 1052416"/>
                  <a:gd name="connsiteY4" fmla="*/ 0 h 2672464"/>
                  <a:gd name="connsiteX0" fmla="*/ 823257 w 1052416"/>
                  <a:gd name="connsiteY0" fmla="*/ 2368709 h 2645298"/>
                  <a:gd name="connsiteX1" fmla="*/ 1038500 w 1052416"/>
                  <a:gd name="connsiteY1" fmla="*/ 2358699 h 2645298"/>
                  <a:gd name="connsiteX2" fmla="*/ 686919 w 1052416"/>
                  <a:gd name="connsiteY2" fmla="*/ 2634486 h 2645298"/>
                  <a:gd name="connsiteX3" fmla="*/ 138005 w 1052416"/>
                  <a:gd name="connsiteY3" fmla="*/ 2382649 h 2645298"/>
                  <a:gd name="connsiteX4" fmla="*/ 1052416 w 1052416"/>
                  <a:gd name="connsiteY4" fmla="*/ 0 h 2645298"/>
                  <a:gd name="connsiteX0" fmla="*/ 823257 w 1052416"/>
                  <a:gd name="connsiteY0" fmla="*/ 2368709 h 2647053"/>
                  <a:gd name="connsiteX1" fmla="*/ 1029145 w 1052416"/>
                  <a:gd name="connsiteY1" fmla="*/ 2335004 h 2647053"/>
                  <a:gd name="connsiteX2" fmla="*/ 686919 w 1052416"/>
                  <a:gd name="connsiteY2" fmla="*/ 2634486 h 2647053"/>
                  <a:gd name="connsiteX3" fmla="*/ 138005 w 1052416"/>
                  <a:gd name="connsiteY3" fmla="*/ 2382649 h 2647053"/>
                  <a:gd name="connsiteX4" fmla="*/ 1052416 w 1052416"/>
                  <a:gd name="connsiteY4" fmla="*/ 0 h 2647053"/>
                  <a:gd name="connsiteX0" fmla="*/ 823257 w 1052416"/>
                  <a:gd name="connsiteY0" fmla="*/ 2368709 h 2690586"/>
                  <a:gd name="connsiteX1" fmla="*/ 1029145 w 1052416"/>
                  <a:gd name="connsiteY1" fmla="*/ 2335004 h 2690586"/>
                  <a:gd name="connsiteX2" fmla="*/ 672955 w 1052416"/>
                  <a:gd name="connsiteY2" fmla="*/ 2687068 h 2690586"/>
                  <a:gd name="connsiteX3" fmla="*/ 138005 w 1052416"/>
                  <a:gd name="connsiteY3" fmla="*/ 2382649 h 2690586"/>
                  <a:gd name="connsiteX4" fmla="*/ 1052416 w 1052416"/>
                  <a:gd name="connsiteY4" fmla="*/ 0 h 2690586"/>
                  <a:gd name="connsiteX0" fmla="*/ 823257 w 1096319"/>
                  <a:gd name="connsiteY0" fmla="*/ 2368709 h 2687724"/>
                  <a:gd name="connsiteX1" fmla="*/ 1092234 w 1096319"/>
                  <a:gd name="connsiteY1" fmla="*/ 2383403 h 2687724"/>
                  <a:gd name="connsiteX2" fmla="*/ 672955 w 1096319"/>
                  <a:gd name="connsiteY2" fmla="*/ 2687068 h 2687724"/>
                  <a:gd name="connsiteX3" fmla="*/ 138005 w 1096319"/>
                  <a:gd name="connsiteY3" fmla="*/ 2382649 h 2687724"/>
                  <a:gd name="connsiteX4" fmla="*/ 1052416 w 1096319"/>
                  <a:gd name="connsiteY4" fmla="*/ 0 h 2687724"/>
                  <a:gd name="connsiteX0" fmla="*/ 823257 w 1094106"/>
                  <a:gd name="connsiteY0" fmla="*/ 2368709 h 2801944"/>
                  <a:gd name="connsiteX1" fmla="*/ 1092234 w 1094106"/>
                  <a:gd name="connsiteY1" fmla="*/ 2383403 h 2801944"/>
                  <a:gd name="connsiteX2" fmla="*/ 729879 w 1094106"/>
                  <a:gd name="connsiteY2" fmla="*/ 2801944 h 2801944"/>
                  <a:gd name="connsiteX3" fmla="*/ 138005 w 1094106"/>
                  <a:gd name="connsiteY3" fmla="*/ 2382649 h 2801944"/>
                  <a:gd name="connsiteX4" fmla="*/ 1052416 w 1094106"/>
                  <a:gd name="connsiteY4" fmla="*/ 0 h 2801944"/>
                  <a:gd name="connsiteX0" fmla="*/ 823257 w 1262564"/>
                  <a:gd name="connsiteY0" fmla="*/ 2368709 h 2802236"/>
                  <a:gd name="connsiteX1" fmla="*/ 1261873 w 1262564"/>
                  <a:gd name="connsiteY1" fmla="*/ 2447608 h 2802236"/>
                  <a:gd name="connsiteX2" fmla="*/ 729879 w 1262564"/>
                  <a:gd name="connsiteY2" fmla="*/ 2801944 h 2802236"/>
                  <a:gd name="connsiteX3" fmla="*/ 138005 w 1262564"/>
                  <a:gd name="connsiteY3" fmla="*/ 2382649 h 2802236"/>
                  <a:gd name="connsiteX4" fmla="*/ 1052416 w 1262564"/>
                  <a:gd name="connsiteY4" fmla="*/ 0 h 2802236"/>
                  <a:gd name="connsiteX0" fmla="*/ 832852 w 1262735"/>
                  <a:gd name="connsiteY0" fmla="*/ 2486837 h 2802218"/>
                  <a:gd name="connsiteX1" fmla="*/ 1261873 w 1262735"/>
                  <a:gd name="connsiteY1" fmla="*/ 2447608 h 2802218"/>
                  <a:gd name="connsiteX2" fmla="*/ 729879 w 1262735"/>
                  <a:gd name="connsiteY2" fmla="*/ 2801944 h 2802218"/>
                  <a:gd name="connsiteX3" fmla="*/ 138005 w 1262735"/>
                  <a:gd name="connsiteY3" fmla="*/ 2382649 h 2802218"/>
                  <a:gd name="connsiteX4" fmla="*/ 1052416 w 1262735"/>
                  <a:gd name="connsiteY4" fmla="*/ 0 h 2802218"/>
                  <a:gd name="connsiteX0" fmla="*/ 832852 w 1262493"/>
                  <a:gd name="connsiteY0" fmla="*/ 2486837 h 2802218"/>
                  <a:gd name="connsiteX1" fmla="*/ 1261873 w 1262493"/>
                  <a:gd name="connsiteY1" fmla="*/ 2447608 h 2802218"/>
                  <a:gd name="connsiteX2" fmla="*/ 729879 w 1262493"/>
                  <a:gd name="connsiteY2" fmla="*/ 2801944 h 2802218"/>
                  <a:gd name="connsiteX3" fmla="*/ 138005 w 1262493"/>
                  <a:gd name="connsiteY3" fmla="*/ 2382649 h 2802218"/>
                  <a:gd name="connsiteX4" fmla="*/ 1052416 w 1262493"/>
                  <a:gd name="connsiteY4" fmla="*/ 0 h 2802218"/>
                  <a:gd name="connsiteX0" fmla="*/ 832852 w 1262581"/>
                  <a:gd name="connsiteY0" fmla="*/ 2486837 h 2802218"/>
                  <a:gd name="connsiteX1" fmla="*/ 1261873 w 1262581"/>
                  <a:gd name="connsiteY1" fmla="*/ 2447608 h 2802218"/>
                  <a:gd name="connsiteX2" fmla="*/ 729879 w 1262581"/>
                  <a:gd name="connsiteY2" fmla="*/ 2801944 h 2802218"/>
                  <a:gd name="connsiteX3" fmla="*/ 138005 w 1262581"/>
                  <a:gd name="connsiteY3" fmla="*/ 2382649 h 2802218"/>
                  <a:gd name="connsiteX4" fmla="*/ 1052416 w 1262581"/>
                  <a:gd name="connsiteY4" fmla="*/ 0 h 2802218"/>
                  <a:gd name="connsiteX0" fmla="*/ 832852 w 1263167"/>
                  <a:gd name="connsiteY0" fmla="*/ 2486837 h 2802407"/>
                  <a:gd name="connsiteX1" fmla="*/ 1261873 w 1263167"/>
                  <a:gd name="connsiteY1" fmla="*/ 2447608 h 2802407"/>
                  <a:gd name="connsiteX2" fmla="*/ 729879 w 1263167"/>
                  <a:gd name="connsiteY2" fmla="*/ 2801944 h 2802407"/>
                  <a:gd name="connsiteX3" fmla="*/ 138005 w 1263167"/>
                  <a:gd name="connsiteY3" fmla="*/ 2382649 h 2802407"/>
                  <a:gd name="connsiteX4" fmla="*/ 1052416 w 1263167"/>
                  <a:gd name="connsiteY4" fmla="*/ 0 h 2802407"/>
                  <a:gd name="connsiteX0" fmla="*/ 832852 w 1266061"/>
                  <a:gd name="connsiteY0" fmla="*/ 2486837 h 2802297"/>
                  <a:gd name="connsiteX1" fmla="*/ 1261873 w 1266061"/>
                  <a:gd name="connsiteY1" fmla="*/ 2447608 h 2802297"/>
                  <a:gd name="connsiteX2" fmla="*/ 729879 w 1266061"/>
                  <a:gd name="connsiteY2" fmla="*/ 2801944 h 2802297"/>
                  <a:gd name="connsiteX3" fmla="*/ 138005 w 1266061"/>
                  <a:gd name="connsiteY3" fmla="*/ 2382649 h 2802297"/>
                  <a:gd name="connsiteX4" fmla="*/ 1052416 w 1266061"/>
                  <a:gd name="connsiteY4" fmla="*/ 0 h 2802297"/>
                  <a:gd name="connsiteX0" fmla="*/ 832852 w 1274048"/>
                  <a:gd name="connsiteY0" fmla="*/ 2486837 h 2802325"/>
                  <a:gd name="connsiteX1" fmla="*/ 1261873 w 1274048"/>
                  <a:gd name="connsiteY1" fmla="*/ 2447608 h 2802325"/>
                  <a:gd name="connsiteX2" fmla="*/ 729879 w 1274048"/>
                  <a:gd name="connsiteY2" fmla="*/ 2801944 h 2802325"/>
                  <a:gd name="connsiteX3" fmla="*/ 138005 w 1274048"/>
                  <a:gd name="connsiteY3" fmla="*/ 2382649 h 2802325"/>
                  <a:gd name="connsiteX4" fmla="*/ 1052416 w 1274048"/>
                  <a:gd name="connsiteY4" fmla="*/ 0 h 2802325"/>
                  <a:gd name="connsiteX0" fmla="*/ 832852 w 1262464"/>
                  <a:gd name="connsiteY0" fmla="*/ 2486837 h 2872590"/>
                  <a:gd name="connsiteX1" fmla="*/ 1261873 w 1262464"/>
                  <a:gd name="connsiteY1" fmla="*/ 2447608 h 2872590"/>
                  <a:gd name="connsiteX2" fmla="*/ 739157 w 1262464"/>
                  <a:gd name="connsiteY2" fmla="*/ 2872358 h 2872590"/>
                  <a:gd name="connsiteX3" fmla="*/ 138005 w 1262464"/>
                  <a:gd name="connsiteY3" fmla="*/ 2382649 h 2872590"/>
                  <a:gd name="connsiteX4" fmla="*/ 1052416 w 1262464"/>
                  <a:gd name="connsiteY4" fmla="*/ 0 h 2872590"/>
                  <a:gd name="connsiteX0" fmla="*/ 832852 w 1262464"/>
                  <a:gd name="connsiteY0" fmla="*/ 2486837 h 2873684"/>
                  <a:gd name="connsiteX1" fmla="*/ 1261873 w 1262464"/>
                  <a:gd name="connsiteY1" fmla="*/ 2447608 h 2873684"/>
                  <a:gd name="connsiteX2" fmla="*/ 739157 w 1262464"/>
                  <a:gd name="connsiteY2" fmla="*/ 2872358 h 2873684"/>
                  <a:gd name="connsiteX3" fmla="*/ 138005 w 1262464"/>
                  <a:gd name="connsiteY3" fmla="*/ 2382649 h 2873684"/>
                  <a:gd name="connsiteX4" fmla="*/ 1052416 w 1262464"/>
                  <a:gd name="connsiteY4" fmla="*/ 0 h 2873684"/>
                  <a:gd name="connsiteX0" fmla="*/ 832852 w 1266687"/>
                  <a:gd name="connsiteY0" fmla="*/ 2486837 h 2873760"/>
                  <a:gd name="connsiteX1" fmla="*/ 1261873 w 1266687"/>
                  <a:gd name="connsiteY1" fmla="*/ 2447608 h 2873760"/>
                  <a:gd name="connsiteX2" fmla="*/ 739157 w 1266687"/>
                  <a:gd name="connsiteY2" fmla="*/ 2872358 h 2873760"/>
                  <a:gd name="connsiteX3" fmla="*/ 138005 w 1266687"/>
                  <a:gd name="connsiteY3" fmla="*/ 2382649 h 2873760"/>
                  <a:gd name="connsiteX4" fmla="*/ 1052416 w 1266687"/>
                  <a:gd name="connsiteY4" fmla="*/ 0 h 2873760"/>
                  <a:gd name="connsiteX0" fmla="*/ 832852 w 1255804"/>
                  <a:gd name="connsiteY0" fmla="*/ 2486837 h 2873252"/>
                  <a:gd name="connsiteX1" fmla="*/ 1250842 w 1255804"/>
                  <a:gd name="connsiteY1" fmla="*/ 2499803 h 2873252"/>
                  <a:gd name="connsiteX2" fmla="*/ 739157 w 1255804"/>
                  <a:gd name="connsiteY2" fmla="*/ 2872358 h 2873252"/>
                  <a:gd name="connsiteX3" fmla="*/ 138005 w 1255804"/>
                  <a:gd name="connsiteY3" fmla="*/ 2382649 h 2873252"/>
                  <a:gd name="connsiteX4" fmla="*/ 1052416 w 1255804"/>
                  <a:gd name="connsiteY4" fmla="*/ 0 h 2873252"/>
                  <a:gd name="connsiteX0" fmla="*/ 832852 w 1215010"/>
                  <a:gd name="connsiteY0" fmla="*/ 2486837 h 2877119"/>
                  <a:gd name="connsiteX1" fmla="*/ 1209403 w 1215010"/>
                  <a:gd name="connsiteY1" fmla="*/ 2615702 h 2877119"/>
                  <a:gd name="connsiteX2" fmla="*/ 739157 w 1215010"/>
                  <a:gd name="connsiteY2" fmla="*/ 2872358 h 2877119"/>
                  <a:gd name="connsiteX3" fmla="*/ 138005 w 1215010"/>
                  <a:gd name="connsiteY3" fmla="*/ 2382649 h 2877119"/>
                  <a:gd name="connsiteX4" fmla="*/ 1052416 w 1215010"/>
                  <a:gd name="connsiteY4" fmla="*/ 0 h 2877119"/>
                  <a:gd name="connsiteX0" fmla="*/ 832852 w 1213571"/>
                  <a:gd name="connsiteY0" fmla="*/ 2486837 h 2877890"/>
                  <a:gd name="connsiteX1" fmla="*/ 1209403 w 1213571"/>
                  <a:gd name="connsiteY1" fmla="*/ 2615702 h 2877890"/>
                  <a:gd name="connsiteX2" fmla="*/ 739157 w 1213571"/>
                  <a:gd name="connsiteY2" fmla="*/ 2872358 h 2877890"/>
                  <a:gd name="connsiteX3" fmla="*/ 138005 w 1213571"/>
                  <a:gd name="connsiteY3" fmla="*/ 2382649 h 2877890"/>
                  <a:gd name="connsiteX4" fmla="*/ 1052416 w 1213571"/>
                  <a:gd name="connsiteY4" fmla="*/ 0 h 2877890"/>
                  <a:gd name="connsiteX0" fmla="*/ 963065 w 1343784"/>
                  <a:gd name="connsiteY0" fmla="*/ 2486837 h 2877837"/>
                  <a:gd name="connsiteX1" fmla="*/ 1339616 w 1343784"/>
                  <a:gd name="connsiteY1" fmla="*/ 2615702 h 2877837"/>
                  <a:gd name="connsiteX2" fmla="*/ 869370 w 1343784"/>
                  <a:gd name="connsiteY2" fmla="*/ 2872358 h 2877837"/>
                  <a:gd name="connsiteX3" fmla="*/ 122139 w 1343784"/>
                  <a:gd name="connsiteY3" fmla="*/ 2383989 h 2877837"/>
                  <a:gd name="connsiteX4" fmla="*/ 1182629 w 1343784"/>
                  <a:gd name="connsiteY4" fmla="*/ 0 h 2877837"/>
                  <a:gd name="connsiteX0" fmla="*/ 962581 w 1343300"/>
                  <a:gd name="connsiteY0" fmla="*/ 2486837 h 2877837"/>
                  <a:gd name="connsiteX1" fmla="*/ 1339132 w 1343300"/>
                  <a:gd name="connsiteY1" fmla="*/ 2615702 h 2877837"/>
                  <a:gd name="connsiteX2" fmla="*/ 868886 w 1343300"/>
                  <a:gd name="connsiteY2" fmla="*/ 2872358 h 2877837"/>
                  <a:gd name="connsiteX3" fmla="*/ 121655 w 1343300"/>
                  <a:gd name="connsiteY3" fmla="*/ 2383989 h 2877837"/>
                  <a:gd name="connsiteX4" fmla="*/ 1182145 w 1343300"/>
                  <a:gd name="connsiteY4" fmla="*/ 0 h 2877837"/>
                  <a:gd name="connsiteX0" fmla="*/ 962581 w 1343300"/>
                  <a:gd name="connsiteY0" fmla="*/ 2486837 h 2877837"/>
                  <a:gd name="connsiteX1" fmla="*/ 1339132 w 1343300"/>
                  <a:gd name="connsiteY1" fmla="*/ 2615702 h 2877837"/>
                  <a:gd name="connsiteX2" fmla="*/ 868886 w 1343300"/>
                  <a:gd name="connsiteY2" fmla="*/ 2872358 h 2877837"/>
                  <a:gd name="connsiteX3" fmla="*/ 121655 w 1343300"/>
                  <a:gd name="connsiteY3" fmla="*/ 2383989 h 2877837"/>
                  <a:gd name="connsiteX4" fmla="*/ 1182145 w 1343300"/>
                  <a:gd name="connsiteY4" fmla="*/ 0 h 2877837"/>
                  <a:gd name="connsiteX0" fmla="*/ 978312 w 1359031"/>
                  <a:gd name="connsiteY0" fmla="*/ 2486837 h 2877301"/>
                  <a:gd name="connsiteX1" fmla="*/ 1354863 w 1359031"/>
                  <a:gd name="connsiteY1" fmla="*/ 2615702 h 2877301"/>
                  <a:gd name="connsiteX2" fmla="*/ 884617 w 1359031"/>
                  <a:gd name="connsiteY2" fmla="*/ 2872358 h 2877301"/>
                  <a:gd name="connsiteX3" fmla="*/ 119993 w 1359031"/>
                  <a:gd name="connsiteY3" fmla="*/ 2397810 h 2877301"/>
                  <a:gd name="connsiteX4" fmla="*/ 1197876 w 1359031"/>
                  <a:gd name="connsiteY4" fmla="*/ 0 h 2877301"/>
                  <a:gd name="connsiteX0" fmla="*/ 978312 w 1359031"/>
                  <a:gd name="connsiteY0" fmla="*/ 2486837 h 2877301"/>
                  <a:gd name="connsiteX1" fmla="*/ 1354863 w 1359031"/>
                  <a:gd name="connsiteY1" fmla="*/ 2615702 h 2877301"/>
                  <a:gd name="connsiteX2" fmla="*/ 884617 w 1359031"/>
                  <a:gd name="connsiteY2" fmla="*/ 2872358 h 2877301"/>
                  <a:gd name="connsiteX3" fmla="*/ 119993 w 1359031"/>
                  <a:gd name="connsiteY3" fmla="*/ 2397810 h 2877301"/>
                  <a:gd name="connsiteX4" fmla="*/ 1197876 w 1359031"/>
                  <a:gd name="connsiteY4" fmla="*/ 0 h 2877301"/>
                  <a:gd name="connsiteX0" fmla="*/ 978312 w 1359031"/>
                  <a:gd name="connsiteY0" fmla="*/ 2486837 h 2877301"/>
                  <a:gd name="connsiteX1" fmla="*/ 1354863 w 1359031"/>
                  <a:gd name="connsiteY1" fmla="*/ 2615702 h 2877301"/>
                  <a:gd name="connsiteX2" fmla="*/ 884617 w 1359031"/>
                  <a:gd name="connsiteY2" fmla="*/ 2872358 h 2877301"/>
                  <a:gd name="connsiteX3" fmla="*/ 119993 w 1359031"/>
                  <a:gd name="connsiteY3" fmla="*/ 2397810 h 2877301"/>
                  <a:gd name="connsiteX4" fmla="*/ 1197876 w 1359031"/>
                  <a:gd name="connsiteY4" fmla="*/ 0 h 2877301"/>
                  <a:gd name="connsiteX0" fmla="*/ 1006465 w 1387184"/>
                  <a:gd name="connsiteY0" fmla="*/ 2486837 h 2876303"/>
                  <a:gd name="connsiteX1" fmla="*/ 1383016 w 1387184"/>
                  <a:gd name="connsiteY1" fmla="*/ 2615702 h 2876303"/>
                  <a:gd name="connsiteX2" fmla="*/ 912770 w 1387184"/>
                  <a:gd name="connsiteY2" fmla="*/ 2872358 h 2876303"/>
                  <a:gd name="connsiteX3" fmla="*/ 117137 w 1387184"/>
                  <a:gd name="connsiteY3" fmla="*/ 2424954 h 2876303"/>
                  <a:gd name="connsiteX4" fmla="*/ 1226029 w 1387184"/>
                  <a:gd name="connsiteY4" fmla="*/ 0 h 2876303"/>
                  <a:gd name="connsiteX0" fmla="*/ 1047762 w 1428481"/>
                  <a:gd name="connsiteY0" fmla="*/ 2486837 h 2878265"/>
                  <a:gd name="connsiteX1" fmla="*/ 1424313 w 1428481"/>
                  <a:gd name="connsiteY1" fmla="*/ 2615702 h 2878265"/>
                  <a:gd name="connsiteX2" fmla="*/ 954067 w 1428481"/>
                  <a:gd name="connsiteY2" fmla="*/ 2872358 h 2878265"/>
                  <a:gd name="connsiteX3" fmla="*/ 113194 w 1428481"/>
                  <a:gd name="connsiteY3" fmla="*/ 2373271 h 2878265"/>
                  <a:gd name="connsiteX4" fmla="*/ 1267326 w 1428481"/>
                  <a:gd name="connsiteY4" fmla="*/ 0 h 2878265"/>
                  <a:gd name="connsiteX0" fmla="*/ 1047762 w 1428481"/>
                  <a:gd name="connsiteY0" fmla="*/ 2486837 h 2878265"/>
                  <a:gd name="connsiteX1" fmla="*/ 1424313 w 1428481"/>
                  <a:gd name="connsiteY1" fmla="*/ 2615702 h 2878265"/>
                  <a:gd name="connsiteX2" fmla="*/ 954067 w 1428481"/>
                  <a:gd name="connsiteY2" fmla="*/ 2872358 h 2878265"/>
                  <a:gd name="connsiteX3" fmla="*/ 113194 w 1428481"/>
                  <a:gd name="connsiteY3" fmla="*/ 2373271 h 2878265"/>
                  <a:gd name="connsiteX4" fmla="*/ 1267326 w 1428481"/>
                  <a:gd name="connsiteY4" fmla="*/ 0 h 2878265"/>
                  <a:gd name="connsiteX0" fmla="*/ 1033220 w 1413939"/>
                  <a:gd name="connsiteY0" fmla="*/ 2486837 h 2879308"/>
                  <a:gd name="connsiteX1" fmla="*/ 1409771 w 1413939"/>
                  <a:gd name="connsiteY1" fmla="*/ 2615702 h 2879308"/>
                  <a:gd name="connsiteX2" fmla="*/ 939525 w 1413939"/>
                  <a:gd name="connsiteY2" fmla="*/ 2872358 h 2879308"/>
                  <a:gd name="connsiteX3" fmla="*/ 114552 w 1413939"/>
                  <a:gd name="connsiteY3" fmla="*/ 2348118 h 2879308"/>
                  <a:gd name="connsiteX4" fmla="*/ 1252784 w 1413939"/>
                  <a:gd name="connsiteY4" fmla="*/ 0 h 2879308"/>
                  <a:gd name="connsiteX0" fmla="*/ 1064776 w 1445495"/>
                  <a:gd name="connsiteY0" fmla="*/ 2486837 h 2879308"/>
                  <a:gd name="connsiteX1" fmla="*/ 1441327 w 1445495"/>
                  <a:gd name="connsiteY1" fmla="*/ 2615702 h 2879308"/>
                  <a:gd name="connsiteX2" fmla="*/ 971081 w 1445495"/>
                  <a:gd name="connsiteY2" fmla="*/ 2872358 h 2879308"/>
                  <a:gd name="connsiteX3" fmla="*/ 146108 w 1445495"/>
                  <a:gd name="connsiteY3" fmla="*/ 2348118 h 2879308"/>
                  <a:gd name="connsiteX4" fmla="*/ 1284340 w 1445495"/>
                  <a:gd name="connsiteY4" fmla="*/ 0 h 2879308"/>
                  <a:gd name="connsiteX0" fmla="*/ 1064776 w 1445495"/>
                  <a:gd name="connsiteY0" fmla="*/ 2486837 h 2879308"/>
                  <a:gd name="connsiteX1" fmla="*/ 1441327 w 1445495"/>
                  <a:gd name="connsiteY1" fmla="*/ 2615702 h 2879308"/>
                  <a:gd name="connsiteX2" fmla="*/ 971081 w 1445495"/>
                  <a:gd name="connsiteY2" fmla="*/ 2872358 h 2879308"/>
                  <a:gd name="connsiteX3" fmla="*/ 146108 w 1445495"/>
                  <a:gd name="connsiteY3" fmla="*/ 2348118 h 2879308"/>
                  <a:gd name="connsiteX4" fmla="*/ 1284340 w 1445495"/>
                  <a:gd name="connsiteY4" fmla="*/ 0 h 2879308"/>
                  <a:gd name="connsiteX0" fmla="*/ 781885 w 1162604"/>
                  <a:gd name="connsiteY0" fmla="*/ 2486837 h 2879197"/>
                  <a:gd name="connsiteX1" fmla="*/ 1158436 w 1162604"/>
                  <a:gd name="connsiteY1" fmla="*/ 2615702 h 2879197"/>
                  <a:gd name="connsiteX2" fmla="*/ 688190 w 1162604"/>
                  <a:gd name="connsiteY2" fmla="*/ 2872358 h 2879197"/>
                  <a:gd name="connsiteX3" fmla="*/ 186044 w 1162604"/>
                  <a:gd name="connsiteY3" fmla="*/ 2350728 h 2879197"/>
                  <a:gd name="connsiteX4" fmla="*/ 1001449 w 1162604"/>
                  <a:gd name="connsiteY4" fmla="*/ 0 h 2879197"/>
                  <a:gd name="connsiteX0" fmla="*/ 781885 w 1158752"/>
                  <a:gd name="connsiteY0" fmla="*/ 2486837 h 2786659"/>
                  <a:gd name="connsiteX1" fmla="*/ 1158436 w 1158752"/>
                  <a:gd name="connsiteY1" fmla="*/ 2615702 h 2786659"/>
                  <a:gd name="connsiteX2" fmla="*/ 833903 w 1158752"/>
                  <a:gd name="connsiteY2" fmla="*/ 2778986 h 2786659"/>
                  <a:gd name="connsiteX3" fmla="*/ 186044 w 1158752"/>
                  <a:gd name="connsiteY3" fmla="*/ 2350728 h 2786659"/>
                  <a:gd name="connsiteX4" fmla="*/ 1001449 w 1158752"/>
                  <a:gd name="connsiteY4" fmla="*/ 0 h 2786659"/>
                  <a:gd name="connsiteX0" fmla="*/ 771100 w 1147963"/>
                  <a:gd name="connsiteY0" fmla="*/ 2486837 h 2783528"/>
                  <a:gd name="connsiteX1" fmla="*/ 1147651 w 1147963"/>
                  <a:gd name="connsiteY1" fmla="*/ 2615702 h 2783528"/>
                  <a:gd name="connsiteX2" fmla="*/ 823118 w 1147963"/>
                  <a:gd name="connsiteY2" fmla="*/ 2778986 h 2783528"/>
                  <a:gd name="connsiteX3" fmla="*/ 188036 w 1147963"/>
                  <a:gd name="connsiteY3" fmla="*/ 2423216 h 2783528"/>
                  <a:gd name="connsiteX4" fmla="*/ 990664 w 1147963"/>
                  <a:gd name="connsiteY4" fmla="*/ 0 h 2783528"/>
                  <a:gd name="connsiteX0" fmla="*/ 771100 w 1147965"/>
                  <a:gd name="connsiteY0" fmla="*/ 2486837 h 2793765"/>
                  <a:gd name="connsiteX1" fmla="*/ 1147651 w 1147965"/>
                  <a:gd name="connsiteY1" fmla="*/ 2615702 h 2793765"/>
                  <a:gd name="connsiteX2" fmla="*/ 823118 w 1147965"/>
                  <a:gd name="connsiteY2" fmla="*/ 2778986 h 2793765"/>
                  <a:gd name="connsiteX3" fmla="*/ 188036 w 1147965"/>
                  <a:gd name="connsiteY3" fmla="*/ 2423216 h 2793765"/>
                  <a:gd name="connsiteX4" fmla="*/ 990664 w 1147965"/>
                  <a:gd name="connsiteY4" fmla="*/ 0 h 2793765"/>
                  <a:gd name="connsiteX0" fmla="*/ 771100 w 1148123"/>
                  <a:gd name="connsiteY0" fmla="*/ 2486837 h 2754895"/>
                  <a:gd name="connsiteX1" fmla="*/ 1147651 w 1148123"/>
                  <a:gd name="connsiteY1" fmla="*/ 2615702 h 2754895"/>
                  <a:gd name="connsiteX2" fmla="*/ 833537 w 1148123"/>
                  <a:gd name="connsiteY2" fmla="*/ 2735690 h 2754895"/>
                  <a:gd name="connsiteX3" fmla="*/ 188036 w 1148123"/>
                  <a:gd name="connsiteY3" fmla="*/ 2423216 h 2754895"/>
                  <a:gd name="connsiteX4" fmla="*/ 990664 w 1148123"/>
                  <a:gd name="connsiteY4" fmla="*/ 0 h 2754895"/>
                  <a:gd name="connsiteX0" fmla="*/ 828912 w 1205964"/>
                  <a:gd name="connsiteY0" fmla="*/ 2486837 h 2742742"/>
                  <a:gd name="connsiteX1" fmla="*/ 1205463 w 1205964"/>
                  <a:gd name="connsiteY1" fmla="*/ 2615702 h 2742742"/>
                  <a:gd name="connsiteX2" fmla="*/ 891349 w 1205964"/>
                  <a:gd name="connsiteY2" fmla="*/ 2735690 h 2742742"/>
                  <a:gd name="connsiteX3" fmla="*/ 177858 w 1205964"/>
                  <a:gd name="connsiteY3" fmla="*/ 2396701 h 2742742"/>
                  <a:gd name="connsiteX4" fmla="*/ 1048476 w 1205964"/>
                  <a:gd name="connsiteY4" fmla="*/ 0 h 2742742"/>
                  <a:gd name="connsiteX0" fmla="*/ 828912 w 1223725"/>
                  <a:gd name="connsiteY0" fmla="*/ 2486837 h 2617884"/>
                  <a:gd name="connsiteX1" fmla="*/ 1205463 w 1223725"/>
                  <a:gd name="connsiteY1" fmla="*/ 2615702 h 2617884"/>
                  <a:gd name="connsiteX2" fmla="*/ 1061072 w 1223725"/>
                  <a:gd name="connsiteY2" fmla="*/ 2555309 h 2617884"/>
                  <a:gd name="connsiteX3" fmla="*/ 177858 w 1223725"/>
                  <a:gd name="connsiteY3" fmla="*/ 2396701 h 2617884"/>
                  <a:gd name="connsiteX4" fmla="*/ 1048476 w 1223725"/>
                  <a:gd name="connsiteY4" fmla="*/ 0 h 2617884"/>
                  <a:gd name="connsiteX0" fmla="*/ 828912 w 1222913"/>
                  <a:gd name="connsiteY0" fmla="*/ 2486837 h 2643078"/>
                  <a:gd name="connsiteX1" fmla="*/ 1205463 w 1222913"/>
                  <a:gd name="connsiteY1" fmla="*/ 2615702 h 2643078"/>
                  <a:gd name="connsiteX2" fmla="*/ 1061072 w 1222913"/>
                  <a:gd name="connsiteY2" fmla="*/ 2555309 h 2643078"/>
                  <a:gd name="connsiteX3" fmla="*/ 177858 w 1222913"/>
                  <a:gd name="connsiteY3" fmla="*/ 2396701 h 2643078"/>
                  <a:gd name="connsiteX4" fmla="*/ 1048476 w 1222913"/>
                  <a:gd name="connsiteY4" fmla="*/ 0 h 2643078"/>
                  <a:gd name="connsiteX0" fmla="*/ 828912 w 1085041"/>
                  <a:gd name="connsiteY0" fmla="*/ 2486837 h 2643078"/>
                  <a:gd name="connsiteX1" fmla="*/ 1061072 w 1085041"/>
                  <a:gd name="connsiteY1" fmla="*/ 2555309 h 2643078"/>
                  <a:gd name="connsiteX2" fmla="*/ 177858 w 1085041"/>
                  <a:gd name="connsiteY2" fmla="*/ 2396701 h 2643078"/>
                  <a:gd name="connsiteX3" fmla="*/ 1048476 w 1085041"/>
                  <a:gd name="connsiteY3" fmla="*/ 0 h 2643078"/>
                  <a:gd name="connsiteX0" fmla="*/ 828912 w 1083388"/>
                  <a:gd name="connsiteY0" fmla="*/ 2486837 h 2596904"/>
                  <a:gd name="connsiteX1" fmla="*/ 1059305 w 1083388"/>
                  <a:gd name="connsiteY1" fmla="*/ 2468472 h 2596904"/>
                  <a:gd name="connsiteX2" fmla="*/ 177858 w 1083388"/>
                  <a:gd name="connsiteY2" fmla="*/ 2396701 h 2596904"/>
                  <a:gd name="connsiteX3" fmla="*/ 1048476 w 1083388"/>
                  <a:gd name="connsiteY3" fmla="*/ 0 h 2596904"/>
                  <a:gd name="connsiteX0" fmla="*/ 828912 w 1104080"/>
                  <a:gd name="connsiteY0" fmla="*/ 2486837 h 2596904"/>
                  <a:gd name="connsiteX1" fmla="*/ 1059305 w 1104080"/>
                  <a:gd name="connsiteY1" fmla="*/ 2468472 h 2596904"/>
                  <a:gd name="connsiteX2" fmla="*/ 177858 w 1104080"/>
                  <a:gd name="connsiteY2" fmla="*/ 2396701 h 2596904"/>
                  <a:gd name="connsiteX3" fmla="*/ 1048476 w 1104080"/>
                  <a:gd name="connsiteY3" fmla="*/ 0 h 2596904"/>
                  <a:gd name="connsiteX0" fmla="*/ 828912 w 1104854"/>
                  <a:gd name="connsiteY0" fmla="*/ 2486837 h 2636889"/>
                  <a:gd name="connsiteX1" fmla="*/ 1059305 w 1104854"/>
                  <a:gd name="connsiteY1" fmla="*/ 2468472 h 2636889"/>
                  <a:gd name="connsiteX2" fmla="*/ 177858 w 1104854"/>
                  <a:gd name="connsiteY2" fmla="*/ 2396701 h 2636889"/>
                  <a:gd name="connsiteX3" fmla="*/ 1048476 w 1104854"/>
                  <a:gd name="connsiteY3" fmla="*/ 0 h 2636889"/>
                  <a:gd name="connsiteX0" fmla="*/ 828912 w 1115075"/>
                  <a:gd name="connsiteY0" fmla="*/ 2486837 h 2687947"/>
                  <a:gd name="connsiteX1" fmla="*/ 1070582 w 1115075"/>
                  <a:gd name="connsiteY1" fmla="*/ 2554057 h 2687947"/>
                  <a:gd name="connsiteX2" fmla="*/ 177858 w 1115075"/>
                  <a:gd name="connsiteY2" fmla="*/ 2396701 h 2687947"/>
                  <a:gd name="connsiteX3" fmla="*/ 1048476 w 1115075"/>
                  <a:gd name="connsiteY3" fmla="*/ 0 h 2687947"/>
                  <a:gd name="connsiteX0" fmla="*/ 828912 w 1128044"/>
                  <a:gd name="connsiteY0" fmla="*/ 2486837 h 2702512"/>
                  <a:gd name="connsiteX1" fmla="*/ 1070582 w 1128044"/>
                  <a:gd name="connsiteY1" fmla="*/ 2554057 h 2702512"/>
                  <a:gd name="connsiteX2" fmla="*/ 177858 w 1128044"/>
                  <a:gd name="connsiteY2" fmla="*/ 2396701 h 2702512"/>
                  <a:gd name="connsiteX3" fmla="*/ 1048476 w 1128044"/>
                  <a:gd name="connsiteY3" fmla="*/ 0 h 2702512"/>
                  <a:gd name="connsiteX0" fmla="*/ 828912 w 1186279"/>
                  <a:gd name="connsiteY0" fmla="*/ 2486837 h 2670636"/>
                  <a:gd name="connsiteX1" fmla="*/ 1134888 w 1186279"/>
                  <a:gd name="connsiteY1" fmla="*/ 2503661 h 2670636"/>
                  <a:gd name="connsiteX2" fmla="*/ 177858 w 1186279"/>
                  <a:gd name="connsiteY2" fmla="*/ 2396701 h 2670636"/>
                  <a:gd name="connsiteX3" fmla="*/ 1048476 w 1186279"/>
                  <a:gd name="connsiteY3" fmla="*/ 0 h 2670636"/>
                  <a:gd name="connsiteX0" fmla="*/ 828912 w 1148517"/>
                  <a:gd name="connsiteY0" fmla="*/ 2486837 h 2674963"/>
                  <a:gd name="connsiteX1" fmla="*/ 1134888 w 1148517"/>
                  <a:gd name="connsiteY1" fmla="*/ 2503661 h 2674963"/>
                  <a:gd name="connsiteX2" fmla="*/ 177858 w 1148517"/>
                  <a:gd name="connsiteY2" fmla="*/ 2396701 h 2674963"/>
                  <a:gd name="connsiteX3" fmla="*/ 1048476 w 1148517"/>
                  <a:gd name="connsiteY3" fmla="*/ 0 h 2674963"/>
                  <a:gd name="connsiteX0" fmla="*/ 828912 w 1138347"/>
                  <a:gd name="connsiteY0" fmla="*/ 2486837 h 2611275"/>
                  <a:gd name="connsiteX1" fmla="*/ 1134888 w 1138347"/>
                  <a:gd name="connsiteY1" fmla="*/ 2503661 h 2611275"/>
                  <a:gd name="connsiteX2" fmla="*/ 177858 w 1138347"/>
                  <a:gd name="connsiteY2" fmla="*/ 2396701 h 2611275"/>
                  <a:gd name="connsiteX3" fmla="*/ 1048476 w 1138347"/>
                  <a:gd name="connsiteY3" fmla="*/ 0 h 2611275"/>
                  <a:gd name="connsiteX0" fmla="*/ 828912 w 1138347"/>
                  <a:gd name="connsiteY0" fmla="*/ 2486837 h 2660232"/>
                  <a:gd name="connsiteX1" fmla="*/ 1134888 w 1138347"/>
                  <a:gd name="connsiteY1" fmla="*/ 2503661 h 2660232"/>
                  <a:gd name="connsiteX2" fmla="*/ 177858 w 1138347"/>
                  <a:gd name="connsiteY2" fmla="*/ 2396701 h 2660232"/>
                  <a:gd name="connsiteX3" fmla="*/ 1048476 w 1138347"/>
                  <a:gd name="connsiteY3" fmla="*/ 0 h 2660232"/>
                  <a:gd name="connsiteX0" fmla="*/ 828912 w 1162415"/>
                  <a:gd name="connsiteY0" fmla="*/ 2486837 h 2691933"/>
                  <a:gd name="connsiteX1" fmla="*/ 1134888 w 1162415"/>
                  <a:gd name="connsiteY1" fmla="*/ 2503661 h 2691933"/>
                  <a:gd name="connsiteX2" fmla="*/ 177858 w 1162415"/>
                  <a:gd name="connsiteY2" fmla="*/ 2396701 h 2691933"/>
                  <a:gd name="connsiteX3" fmla="*/ 1048476 w 1162415"/>
                  <a:gd name="connsiteY3" fmla="*/ 0 h 2691933"/>
                  <a:gd name="connsiteX0" fmla="*/ 828912 w 1138636"/>
                  <a:gd name="connsiteY0" fmla="*/ 2486837 h 2671159"/>
                  <a:gd name="connsiteX1" fmla="*/ 1109604 w 1138636"/>
                  <a:gd name="connsiteY1" fmla="*/ 2458620 h 2671159"/>
                  <a:gd name="connsiteX2" fmla="*/ 177858 w 1138636"/>
                  <a:gd name="connsiteY2" fmla="*/ 2396701 h 2671159"/>
                  <a:gd name="connsiteX3" fmla="*/ 1048476 w 1138636"/>
                  <a:gd name="connsiteY3" fmla="*/ 0 h 2671159"/>
                  <a:gd name="connsiteX0" fmla="*/ 828912 w 1138636"/>
                  <a:gd name="connsiteY0" fmla="*/ 2486837 h 2710788"/>
                  <a:gd name="connsiteX1" fmla="*/ 1109604 w 1138636"/>
                  <a:gd name="connsiteY1" fmla="*/ 2458620 h 2710788"/>
                  <a:gd name="connsiteX2" fmla="*/ 177858 w 1138636"/>
                  <a:gd name="connsiteY2" fmla="*/ 2396701 h 2710788"/>
                  <a:gd name="connsiteX3" fmla="*/ 1048476 w 1138636"/>
                  <a:gd name="connsiteY3" fmla="*/ 0 h 2710788"/>
                  <a:gd name="connsiteX0" fmla="*/ 828912 w 1140201"/>
                  <a:gd name="connsiteY0" fmla="*/ 2486837 h 2715954"/>
                  <a:gd name="connsiteX1" fmla="*/ 1111274 w 1140201"/>
                  <a:gd name="connsiteY1" fmla="*/ 2471300 h 2715954"/>
                  <a:gd name="connsiteX2" fmla="*/ 177858 w 1140201"/>
                  <a:gd name="connsiteY2" fmla="*/ 2396701 h 2715954"/>
                  <a:gd name="connsiteX3" fmla="*/ 1048476 w 1140201"/>
                  <a:gd name="connsiteY3" fmla="*/ 0 h 2715954"/>
                  <a:gd name="connsiteX0" fmla="*/ 828912 w 1121618"/>
                  <a:gd name="connsiteY0" fmla="*/ 2486837 h 2697942"/>
                  <a:gd name="connsiteX1" fmla="*/ 1111274 w 1121618"/>
                  <a:gd name="connsiteY1" fmla="*/ 2471300 h 2697942"/>
                  <a:gd name="connsiteX2" fmla="*/ 177858 w 1121618"/>
                  <a:gd name="connsiteY2" fmla="*/ 2396701 h 2697942"/>
                  <a:gd name="connsiteX3" fmla="*/ 1048476 w 1121618"/>
                  <a:gd name="connsiteY3" fmla="*/ 0 h 2697942"/>
                  <a:gd name="connsiteX0" fmla="*/ 828912 w 1113037"/>
                  <a:gd name="connsiteY0" fmla="*/ 2486837 h 2691121"/>
                  <a:gd name="connsiteX1" fmla="*/ 1102429 w 1113037"/>
                  <a:gd name="connsiteY1" fmla="*/ 2453117 h 2691121"/>
                  <a:gd name="connsiteX2" fmla="*/ 177858 w 1113037"/>
                  <a:gd name="connsiteY2" fmla="*/ 2396701 h 2691121"/>
                  <a:gd name="connsiteX3" fmla="*/ 1048476 w 1113037"/>
                  <a:gd name="connsiteY3" fmla="*/ 0 h 2691121"/>
                  <a:gd name="connsiteX0" fmla="*/ 828912 w 1113037"/>
                  <a:gd name="connsiteY0" fmla="*/ 2486837 h 2714081"/>
                  <a:gd name="connsiteX1" fmla="*/ 1102429 w 1113037"/>
                  <a:gd name="connsiteY1" fmla="*/ 2453117 h 2714081"/>
                  <a:gd name="connsiteX2" fmla="*/ 177858 w 1113037"/>
                  <a:gd name="connsiteY2" fmla="*/ 2396701 h 2714081"/>
                  <a:gd name="connsiteX3" fmla="*/ 1048476 w 1113037"/>
                  <a:gd name="connsiteY3" fmla="*/ 0 h 2714081"/>
                  <a:gd name="connsiteX0" fmla="*/ 954183 w 1141509"/>
                  <a:gd name="connsiteY0" fmla="*/ 2360686 h 2676215"/>
                  <a:gd name="connsiteX1" fmla="*/ 1102429 w 1141509"/>
                  <a:gd name="connsiteY1" fmla="*/ 2453117 h 2676215"/>
                  <a:gd name="connsiteX2" fmla="*/ 177858 w 1141509"/>
                  <a:gd name="connsiteY2" fmla="*/ 2396701 h 2676215"/>
                  <a:gd name="connsiteX3" fmla="*/ 1048476 w 1141509"/>
                  <a:gd name="connsiteY3" fmla="*/ 0 h 2676215"/>
                  <a:gd name="connsiteX0" fmla="*/ 954183 w 1099925"/>
                  <a:gd name="connsiteY0" fmla="*/ 2360686 h 2699650"/>
                  <a:gd name="connsiteX1" fmla="*/ 1054144 w 1099925"/>
                  <a:gd name="connsiteY1" fmla="*/ 2527200 h 2699650"/>
                  <a:gd name="connsiteX2" fmla="*/ 177858 w 1099925"/>
                  <a:gd name="connsiteY2" fmla="*/ 2396701 h 2699650"/>
                  <a:gd name="connsiteX3" fmla="*/ 1048476 w 1099925"/>
                  <a:gd name="connsiteY3" fmla="*/ 0 h 2699650"/>
                  <a:gd name="connsiteX0" fmla="*/ 954183 w 1062270"/>
                  <a:gd name="connsiteY0" fmla="*/ 2360686 h 2715720"/>
                  <a:gd name="connsiteX1" fmla="*/ 1054144 w 1062270"/>
                  <a:gd name="connsiteY1" fmla="*/ 2527200 h 2715720"/>
                  <a:gd name="connsiteX2" fmla="*/ 177858 w 1062270"/>
                  <a:gd name="connsiteY2" fmla="*/ 2396701 h 2715720"/>
                  <a:gd name="connsiteX3" fmla="*/ 1048476 w 1062270"/>
                  <a:gd name="connsiteY3" fmla="*/ 0 h 2715720"/>
                  <a:gd name="connsiteX0" fmla="*/ 954183 w 1061912"/>
                  <a:gd name="connsiteY0" fmla="*/ 2360686 h 2729407"/>
                  <a:gd name="connsiteX1" fmla="*/ 1054144 w 1061912"/>
                  <a:gd name="connsiteY1" fmla="*/ 2527200 h 2729407"/>
                  <a:gd name="connsiteX2" fmla="*/ 177858 w 1061912"/>
                  <a:gd name="connsiteY2" fmla="*/ 2396701 h 2729407"/>
                  <a:gd name="connsiteX3" fmla="*/ 1048476 w 1061912"/>
                  <a:gd name="connsiteY3" fmla="*/ 0 h 2729407"/>
                  <a:gd name="connsiteX0" fmla="*/ 1054144 w 1061912"/>
                  <a:gd name="connsiteY0" fmla="*/ 2527200 h 2729407"/>
                  <a:gd name="connsiteX1" fmla="*/ 177858 w 1061912"/>
                  <a:gd name="connsiteY1" fmla="*/ 2396701 h 2729407"/>
                  <a:gd name="connsiteX2" fmla="*/ 1048476 w 1061912"/>
                  <a:gd name="connsiteY2" fmla="*/ 0 h 2729407"/>
                  <a:gd name="connsiteX0" fmla="*/ 1074908 w 1082338"/>
                  <a:gd name="connsiteY0" fmla="*/ 2488991 h 2714964"/>
                  <a:gd name="connsiteX1" fmla="*/ 177858 w 1082338"/>
                  <a:gd name="connsiteY1" fmla="*/ 2396701 h 2714964"/>
                  <a:gd name="connsiteX2" fmla="*/ 1048476 w 1082338"/>
                  <a:gd name="connsiteY2" fmla="*/ 0 h 2714964"/>
                  <a:gd name="connsiteX0" fmla="*/ 1074908 w 1116006"/>
                  <a:gd name="connsiteY0" fmla="*/ 2488991 h 2710075"/>
                  <a:gd name="connsiteX1" fmla="*/ 177858 w 1116006"/>
                  <a:gd name="connsiteY1" fmla="*/ 2396701 h 2710075"/>
                  <a:gd name="connsiteX2" fmla="*/ 1048476 w 1116006"/>
                  <a:gd name="connsiteY2" fmla="*/ 0 h 2710075"/>
                  <a:gd name="connsiteX0" fmla="*/ 1080069 w 1120877"/>
                  <a:gd name="connsiteY0" fmla="*/ 2430263 h 2690439"/>
                  <a:gd name="connsiteX1" fmla="*/ 177858 w 1120877"/>
                  <a:gd name="connsiteY1" fmla="*/ 2396701 h 2690439"/>
                  <a:gd name="connsiteX2" fmla="*/ 1048476 w 1120877"/>
                  <a:gd name="connsiteY2" fmla="*/ 0 h 2690439"/>
                  <a:gd name="connsiteX0" fmla="*/ 1080069 w 1176068"/>
                  <a:gd name="connsiteY0" fmla="*/ 2430263 h 2725456"/>
                  <a:gd name="connsiteX1" fmla="*/ 177858 w 1176068"/>
                  <a:gd name="connsiteY1" fmla="*/ 2396701 h 2725456"/>
                  <a:gd name="connsiteX2" fmla="*/ 1048476 w 1176068"/>
                  <a:gd name="connsiteY2" fmla="*/ 0 h 2725456"/>
                  <a:gd name="connsiteX0" fmla="*/ 1080069 w 1080069"/>
                  <a:gd name="connsiteY0" fmla="*/ 2430263 h 2754021"/>
                  <a:gd name="connsiteX1" fmla="*/ 697719 w 1080069"/>
                  <a:gd name="connsiteY1" fmla="*/ 2750137 h 2754021"/>
                  <a:gd name="connsiteX2" fmla="*/ 177858 w 1080069"/>
                  <a:gd name="connsiteY2" fmla="*/ 2396701 h 2754021"/>
                  <a:gd name="connsiteX3" fmla="*/ 1048476 w 1080069"/>
                  <a:gd name="connsiteY3" fmla="*/ 0 h 2754021"/>
                  <a:gd name="connsiteX0" fmla="*/ 1080069 w 1080069"/>
                  <a:gd name="connsiteY0" fmla="*/ 2430263 h 2750215"/>
                  <a:gd name="connsiteX1" fmla="*/ 697719 w 1080069"/>
                  <a:gd name="connsiteY1" fmla="*/ 2750137 h 2750215"/>
                  <a:gd name="connsiteX2" fmla="*/ 177858 w 1080069"/>
                  <a:gd name="connsiteY2" fmla="*/ 2396701 h 2750215"/>
                  <a:gd name="connsiteX3" fmla="*/ 1048476 w 1080069"/>
                  <a:gd name="connsiteY3" fmla="*/ 0 h 2750215"/>
                  <a:gd name="connsiteX0" fmla="*/ 1080069 w 1080069"/>
                  <a:gd name="connsiteY0" fmla="*/ 2430263 h 2738107"/>
                  <a:gd name="connsiteX1" fmla="*/ 789643 w 1080069"/>
                  <a:gd name="connsiteY1" fmla="*/ 2738025 h 2738107"/>
                  <a:gd name="connsiteX2" fmla="*/ 177858 w 1080069"/>
                  <a:gd name="connsiteY2" fmla="*/ 2396701 h 2738107"/>
                  <a:gd name="connsiteX3" fmla="*/ 1048476 w 1080069"/>
                  <a:gd name="connsiteY3" fmla="*/ 0 h 2738107"/>
                  <a:gd name="connsiteX0" fmla="*/ 1080069 w 1080069"/>
                  <a:gd name="connsiteY0" fmla="*/ 2430263 h 2738025"/>
                  <a:gd name="connsiteX1" fmla="*/ 789643 w 1080069"/>
                  <a:gd name="connsiteY1" fmla="*/ 2738025 h 2738025"/>
                  <a:gd name="connsiteX2" fmla="*/ 177858 w 1080069"/>
                  <a:gd name="connsiteY2" fmla="*/ 2396701 h 2738025"/>
                  <a:gd name="connsiteX3" fmla="*/ 1048476 w 1080069"/>
                  <a:gd name="connsiteY3" fmla="*/ 0 h 2738025"/>
                  <a:gd name="connsiteX0" fmla="*/ 1080069 w 1080069"/>
                  <a:gd name="connsiteY0" fmla="*/ 2430263 h 2738025"/>
                  <a:gd name="connsiteX1" fmla="*/ 789643 w 1080069"/>
                  <a:gd name="connsiteY1" fmla="*/ 2738025 h 2738025"/>
                  <a:gd name="connsiteX2" fmla="*/ 177858 w 1080069"/>
                  <a:gd name="connsiteY2" fmla="*/ 2396701 h 2738025"/>
                  <a:gd name="connsiteX3" fmla="*/ 1048476 w 1080069"/>
                  <a:gd name="connsiteY3" fmla="*/ 0 h 2738025"/>
                  <a:gd name="connsiteX0" fmla="*/ 1080069 w 1080069"/>
                  <a:gd name="connsiteY0" fmla="*/ 2430263 h 2744334"/>
                  <a:gd name="connsiteX1" fmla="*/ 789643 w 1080069"/>
                  <a:gd name="connsiteY1" fmla="*/ 2738025 h 2744334"/>
                  <a:gd name="connsiteX2" fmla="*/ 177858 w 1080069"/>
                  <a:gd name="connsiteY2" fmla="*/ 2396701 h 2744334"/>
                  <a:gd name="connsiteX3" fmla="*/ 1048476 w 1080069"/>
                  <a:gd name="connsiteY3" fmla="*/ 0 h 2744334"/>
                  <a:gd name="connsiteX0" fmla="*/ 1080069 w 1080069"/>
                  <a:gd name="connsiteY0" fmla="*/ 2430263 h 2744334"/>
                  <a:gd name="connsiteX1" fmla="*/ 789643 w 1080069"/>
                  <a:gd name="connsiteY1" fmla="*/ 2738025 h 2744334"/>
                  <a:gd name="connsiteX2" fmla="*/ 177858 w 1080069"/>
                  <a:gd name="connsiteY2" fmla="*/ 2396701 h 2744334"/>
                  <a:gd name="connsiteX3" fmla="*/ 1048476 w 1080069"/>
                  <a:gd name="connsiteY3" fmla="*/ 0 h 2744334"/>
                  <a:gd name="connsiteX0" fmla="*/ 1080069 w 1080069"/>
                  <a:gd name="connsiteY0" fmla="*/ 2430263 h 2757634"/>
                  <a:gd name="connsiteX1" fmla="*/ 881739 w 1080069"/>
                  <a:gd name="connsiteY1" fmla="*/ 2751688 h 2757634"/>
                  <a:gd name="connsiteX2" fmla="*/ 177858 w 1080069"/>
                  <a:gd name="connsiteY2" fmla="*/ 2396701 h 2757634"/>
                  <a:gd name="connsiteX3" fmla="*/ 1048476 w 1080069"/>
                  <a:gd name="connsiteY3" fmla="*/ 0 h 2757634"/>
                  <a:gd name="connsiteX0" fmla="*/ 1080069 w 1080069"/>
                  <a:gd name="connsiteY0" fmla="*/ 2430263 h 2779473"/>
                  <a:gd name="connsiteX1" fmla="*/ 881739 w 1080069"/>
                  <a:gd name="connsiteY1" fmla="*/ 2751688 h 2779473"/>
                  <a:gd name="connsiteX2" fmla="*/ 177858 w 1080069"/>
                  <a:gd name="connsiteY2" fmla="*/ 2396701 h 2779473"/>
                  <a:gd name="connsiteX3" fmla="*/ 1048476 w 1080069"/>
                  <a:gd name="connsiteY3" fmla="*/ 0 h 2779473"/>
                  <a:gd name="connsiteX0" fmla="*/ 1080069 w 1080069"/>
                  <a:gd name="connsiteY0" fmla="*/ 2430263 h 2779473"/>
                  <a:gd name="connsiteX1" fmla="*/ 881739 w 1080069"/>
                  <a:gd name="connsiteY1" fmla="*/ 2751688 h 2779473"/>
                  <a:gd name="connsiteX2" fmla="*/ 177858 w 1080069"/>
                  <a:gd name="connsiteY2" fmla="*/ 2396701 h 2779473"/>
                  <a:gd name="connsiteX3" fmla="*/ 1048476 w 1080069"/>
                  <a:gd name="connsiteY3" fmla="*/ 0 h 2779473"/>
                  <a:gd name="connsiteX0" fmla="*/ 1080069 w 1080069"/>
                  <a:gd name="connsiteY0" fmla="*/ 2430263 h 2705140"/>
                  <a:gd name="connsiteX1" fmla="*/ 990250 w 1080069"/>
                  <a:gd name="connsiteY1" fmla="*/ 2669668 h 2705140"/>
                  <a:gd name="connsiteX2" fmla="*/ 177858 w 1080069"/>
                  <a:gd name="connsiteY2" fmla="*/ 2396701 h 2705140"/>
                  <a:gd name="connsiteX3" fmla="*/ 1048476 w 1080069"/>
                  <a:gd name="connsiteY3" fmla="*/ 0 h 2705140"/>
                  <a:gd name="connsiteX0" fmla="*/ 1080069 w 1080069"/>
                  <a:gd name="connsiteY0" fmla="*/ 2430263 h 2686975"/>
                  <a:gd name="connsiteX1" fmla="*/ 952041 w 1080069"/>
                  <a:gd name="connsiteY1" fmla="*/ 2648904 h 2686975"/>
                  <a:gd name="connsiteX2" fmla="*/ 177858 w 1080069"/>
                  <a:gd name="connsiteY2" fmla="*/ 2396701 h 2686975"/>
                  <a:gd name="connsiteX3" fmla="*/ 1048476 w 1080069"/>
                  <a:gd name="connsiteY3" fmla="*/ 0 h 2686975"/>
                  <a:gd name="connsiteX0" fmla="*/ 1080069 w 1080069"/>
                  <a:gd name="connsiteY0" fmla="*/ 2430263 h 2704182"/>
                  <a:gd name="connsiteX1" fmla="*/ 952041 w 1080069"/>
                  <a:gd name="connsiteY1" fmla="*/ 2648904 h 2704182"/>
                  <a:gd name="connsiteX2" fmla="*/ 177858 w 1080069"/>
                  <a:gd name="connsiteY2" fmla="*/ 2396701 h 2704182"/>
                  <a:gd name="connsiteX3" fmla="*/ 1048476 w 1080069"/>
                  <a:gd name="connsiteY3" fmla="*/ 0 h 2704182"/>
                  <a:gd name="connsiteX0" fmla="*/ 1080069 w 1080069"/>
                  <a:gd name="connsiteY0" fmla="*/ 2430263 h 2718250"/>
                  <a:gd name="connsiteX1" fmla="*/ 952041 w 1080069"/>
                  <a:gd name="connsiteY1" fmla="*/ 2648904 h 2718250"/>
                  <a:gd name="connsiteX2" fmla="*/ 177858 w 1080069"/>
                  <a:gd name="connsiteY2" fmla="*/ 2396701 h 2718250"/>
                  <a:gd name="connsiteX3" fmla="*/ 1048476 w 1080069"/>
                  <a:gd name="connsiteY3" fmla="*/ 0 h 2718250"/>
                  <a:gd name="connsiteX0" fmla="*/ 1080069 w 1080069"/>
                  <a:gd name="connsiteY0" fmla="*/ 2430263 h 2718250"/>
                  <a:gd name="connsiteX1" fmla="*/ 952041 w 1080069"/>
                  <a:gd name="connsiteY1" fmla="*/ 2648904 h 2718250"/>
                  <a:gd name="connsiteX2" fmla="*/ 177858 w 1080069"/>
                  <a:gd name="connsiteY2" fmla="*/ 2396701 h 2718250"/>
                  <a:gd name="connsiteX3" fmla="*/ 1048476 w 1080069"/>
                  <a:gd name="connsiteY3" fmla="*/ 0 h 2718250"/>
                  <a:gd name="connsiteX0" fmla="*/ 1031366 w 1048476"/>
                  <a:gd name="connsiteY0" fmla="*/ 2501177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1031366 w 1048476"/>
                  <a:gd name="connsiteY0" fmla="*/ 2501177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1021858 w 1048476"/>
                  <a:gd name="connsiteY0" fmla="*/ 2502430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1021858 w 1048476"/>
                  <a:gd name="connsiteY0" fmla="*/ 2502430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1021858 w 1048476"/>
                  <a:gd name="connsiteY0" fmla="*/ 2502430 h 2718250"/>
                  <a:gd name="connsiteX1" fmla="*/ 952041 w 1048476"/>
                  <a:gd name="connsiteY1" fmla="*/ 2648904 h 2718250"/>
                  <a:gd name="connsiteX2" fmla="*/ 177858 w 1048476"/>
                  <a:gd name="connsiteY2" fmla="*/ 2396701 h 2718250"/>
                  <a:gd name="connsiteX3" fmla="*/ 1048476 w 1048476"/>
                  <a:gd name="connsiteY3" fmla="*/ 0 h 2718250"/>
                  <a:gd name="connsiteX0" fmla="*/ 952041 w 1048476"/>
                  <a:gd name="connsiteY0" fmla="*/ 2648904 h 2718250"/>
                  <a:gd name="connsiteX1" fmla="*/ 177858 w 1048476"/>
                  <a:gd name="connsiteY1" fmla="*/ 2396701 h 2718250"/>
                  <a:gd name="connsiteX2" fmla="*/ 1048476 w 1048476"/>
                  <a:gd name="connsiteY2" fmla="*/ 0 h 2718250"/>
                  <a:gd name="connsiteX0" fmla="*/ 952041 w 1048476"/>
                  <a:gd name="connsiteY0" fmla="*/ 2648904 h 2755606"/>
                  <a:gd name="connsiteX1" fmla="*/ 177858 w 1048476"/>
                  <a:gd name="connsiteY1" fmla="*/ 2396701 h 2755606"/>
                  <a:gd name="connsiteX2" fmla="*/ 1048476 w 1048476"/>
                  <a:gd name="connsiteY2" fmla="*/ 0 h 2755606"/>
                  <a:gd name="connsiteX0" fmla="*/ 952041 w 1048476"/>
                  <a:gd name="connsiteY0" fmla="*/ 2648904 h 2730455"/>
                  <a:gd name="connsiteX1" fmla="*/ 177858 w 1048476"/>
                  <a:gd name="connsiteY1" fmla="*/ 2396701 h 2730455"/>
                  <a:gd name="connsiteX2" fmla="*/ 1048476 w 1048476"/>
                  <a:gd name="connsiteY2" fmla="*/ 0 h 27304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48476" h="2730455">
                    <a:moveTo>
                      <a:pt x="952041" y="2648904"/>
                    </a:moveTo>
                    <a:cubicBezTo>
                      <a:pt x="812554" y="2848265"/>
                      <a:pt x="420287" y="2650337"/>
                      <a:pt x="177858" y="2396701"/>
                    </a:cubicBezTo>
                    <a:cubicBezTo>
                      <a:pt x="-347100" y="1855584"/>
                      <a:pt x="394419" y="860965"/>
                      <a:pt x="1048476" y="0"/>
                    </a:cubicBezTo>
                  </a:path>
                </a:pathLst>
              </a:custGeom>
              <a:ln w="38100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Oval 269"/>
              <p:cNvSpPr/>
              <p:nvPr/>
            </p:nvSpPr>
            <p:spPr>
              <a:xfrm>
                <a:off x="4623362" y="1034150"/>
                <a:ext cx="364959" cy="364959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7889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514343" y="798012"/>
            <a:ext cx="2953257" cy="5410200"/>
          </a:xfrm>
          <a:prstGeom prst="rect">
            <a:avLst/>
          </a:prstGeom>
          <a:gradFill flip="none" rotWithShape="1">
            <a:gsLst>
              <a:gs pos="0">
                <a:srgbClr val="00FFFF">
                  <a:alpha val="0"/>
                </a:srgbClr>
              </a:gs>
              <a:gs pos="30000">
                <a:srgbClr val="00B0F0">
                  <a:alpha val="10000"/>
                </a:srgbClr>
              </a:gs>
              <a:gs pos="100000">
                <a:srgbClr val="00FFFF">
                  <a:alpha val="10000"/>
                </a:srgbClr>
              </a:gs>
            </a:gsLst>
            <a:lin ang="10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523999" y="798012"/>
            <a:ext cx="2990344" cy="5410200"/>
          </a:xfrm>
          <a:prstGeom prst="rect">
            <a:avLst/>
          </a:prstGeom>
          <a:gradFill flip="none" rotWithShape="1">
            <a:gsLst>
              <a:gs pos="0">
                <a:srgbClr val="00FFFF">
                  <a:alpha val="0"/>
                </a:srgbClr>
              </a:gs>
              <a:gs pos="30000">
                <a:srgbClr val="00B0F0">
                  <a:alpha val="10000"/>
                </a:srgbClr>
              </a:gs>
              <a:gs pos="100000">
                <a:srgbClr val="00FFFF">
                  <a:alpha val="1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8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524000" y="6044852"/>
            <a:ext cx="6290386" cy="369332"/>
            <a:chOff x="1524000" y="6044852"/>
            <a:chExt cx="6290386" cy="369332"/>
          </a:xfrm>
        </p:grpSpPr>
        <p:cxnSp>
          <p:nvCxnSpPr>
            <p:cNvPr id="4" name="Straight Arrow Connector 3"/>
            <p:cNvCxnSpPr/>
            <p:nvPr/>
          </p:nvCxnSpPr>
          <p:spPr>
            <a:xfrm>
              <a:off x="1524000" y="6231082"/>
              <a:ext cx="5943600" cy="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7504686" y="6044852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00FFFF"/>
                  </a:solidFill>
                </a:rPr>
                <a:t>R</a:t>
              </a:r>
              <a:endParaRPr lang="en-US" i="1" dirty="0">
                <a:solidFill>
                  <a:srgbClr val="00FFFF"/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524000" y="713509"/>
            <a:ext cx="334604" cy="5496791"/>
            <a:chOff x="1524000" y="713509"/>
            <a:chExt cx="334604" cy="5496791"/>
          </a:xfrm>
        </p:grpSpPr>
        <p:cxnSp>
          <p:nvCxnSpPr>
            <p:cNvPr id="55" name="Straight Arrow Connector 54"/>
            <p:cNvCxnSpPr/>
            <p:nvPr/>
          </p:nvCxnSpPr>
          <p:spPr>
            <a:xfrm flipV="1">
              <a:off x="1524000" y="800100"/>
              <a:ext cx="0" cy="5410200"/>
            </a:xfrm>
            <a:prstGeom prst="straightConnector1">
              <a:avLst/>
            </a:prstGeom>
            <a:ln w="38100">
              <a:solidFill>
                <a:schemeClr val="bg2">
                  <a:lumMod val="40000"/>
                  <a:lumOff val="6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1600200" y="713509"/>
              <a:ext cx="2584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FF00"/>
                  </a:solidFill>
                </a:rPr>
                <a:t>J</a:t>
              </a:r>
              <a:endParaRPr lang="en-US" i="1" dirty="0">
                <a:solidFill>
                  <a:srgbClr val="FFFF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608172" y="3178875"/>
                <a:ext cx="954428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𝑅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8172" y="3178875"/>
                <a:ext cx="954428" cy="6182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Arrow Connector 23"/>
          <p:cNvCxnSpPr/>
          <p:nvPr/>
        </p:nvCxnSpPr>
        <p:spPr>
          <a:xfrm>
            <a:off x="2746731" y="5338849"/>
            <a:ext cx="841248" cy="0"/>
          </a:xfrm>
          <a:prstGeom prst="straightConnector1">
            <a:avLst/>
          </a:prstGeom>
          <a:ln w="5715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5453361" y="1802986"/>
            <a:ext cx="838200" cy="0"/>
          </a:xfrm>
          <a:prstGeom prst="straightConnector1">
            <a:avLst/>
          </a:prstGeom>
          <a:ln w="5715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5451090" y="5342874"/>
            <a:ext cx="838200" cy="0"/>
          </a:xfrm>
          <a:prstGeom prst="straightConnector1">
            <a:avLst/>
          </a:prstGeom>
          <a:ln w="5715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2743200" y="1797021"/>
            <a:ext cx="841248" cy="0"/>
          </a:xfrm>
          <a:prstGeom prst="straightConnector1">
            <a:avLst/>
          </a:prstGeom>
          <a:ln w="5715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514343" y="898175"/>
            <a:ext cx="0" cy="5312125"/>
          </a:xfrm>
          <a:prstGeom prst="line">
            <a:avLst/>
          </a:prstGeom>
          <a:ln w="38100">
            <a:solidFill>
              <a:srgbClr val="00FF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Derivatives can change sign at </a:t>
            </a:r>
            <a:r>
              <a:rPr lang="en-US" sz="2400" dirty="0" err="1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nullclines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45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2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 rot="16200000">
            <a:off x="3181672" y="1906505"/>
            <a:ext cx="2665341" cy="5980686"/>
          </a:xfrm>
          <a:prstGeom prst="rect">
            <a:avLst/>
          </a:prstGeom>
          <a:gradFill flip="none" rotWithShape="1">
            <a:gsLst>
              <a:gs pos="0">
                <a:srgbClr val="FFFF00">
                  <a:alpha val="0"/>
                </a:srgbClr>
              </a:gs>
              <a:gs pos="30000">
                <a:srgbClr val="FFC000">
                  <a:alpha val="10000"/>
                </a:srgbClr>
              </a:gs>
              <a:gs pos="100000">
                <a:srgbClr val="FFFF00">
                  <a:alpha val="1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 rot="5400000">
            <a:off x="3185518" y="-763342"/>
            <a:ext cx="2657650" cy="5980686"/>
          </a:xfrm>
          <a:prstGeom prst="rect">
            <a:avLst/>
          </a:prstGeom>
          <a:gradFill flip="none" rotWithShape="1">
            <a:gsLst>
              <a:gs pos="0">
                <a:srgbClr val="FFFF00">
                  <a:alpha val="0"/>
                </a:srgbClr>
              </a:gs>
              <a:gs pos="30000">
                <a:srgbClr val="FFC000">
                  <a:alpha val="10000"/>
                </a:srgbClr>
              </a:gs>
              <a:gs pos="100000">
                <a:srgbClr val="FFFF00">
                  <a:alpha val="1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9</a:t>
            </a:fld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524000" y="6231082"/>
            <a:ext cx="5943600" cy="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600200" y="713509"/>
            <a:ext cx="258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J</a:t>
            </a:r>
            <a:endParaRPr lang="en-US" i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504686" y="3219356"/>
                <a:ext cx="897232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𝐽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4686" y="3219356"/>
                <a:ext cx="897232" cy="6182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7504686" y="604485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FFFF"/>
                </a:solidFill>
              </a:rPr>
              <a:t>R</a:t>
            </a:r>
            <a:endParaRPr lang="en-US" i="1" dirty="0">
              <a:solidFill>
                <a:srgbClr val="00FFFF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1524000" y="800100"/>
            <a:ext cx="0" cy="5410200"/>
          </a:xfrm>
          <a:prstGeom prst="straightConnector1">
            <a:avLst/>
          </a:prstGeom>
          <a:ln w="38100">
            <a:solidFill>
              <a:schemeClr val="bg2">
                <a:lumMod val="40000"/>
                <a:lumOff val="6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2746731" y="4488738"/>
            <a:ext cx="0" cy="841248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6296352" y="4506876"/>
            <a:ext cx="0" cy="841248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6291561" y="1793474"/>
            <a:ext cx="0" cy="841248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746731" y="5338849"/>
            <a:ext cx="841248" cy="0"/>
          </a:xfrm>
          <a:prstGeom prst="straightConnector1">
            <a:avLst/>
          </a:prstGeom>
          <a:ln w="5715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5453361" y="1802986"/>
            <a:ext cx="838200" cy="0"/>
          </a:xfrm>
          <a:prstGeom prst="straightConnector1">
            <a:avLst/>
          </a:prstGeom>
          <a:ln w="5715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5451090" y="5342874"/>
            <a:ext cx="838200" cy="0"/>
          </a:xfrm>
          <a:prstGeom prst="straightConnector1">
            <a:avLst/>
          </a:prstGeom>
          <a:ln w="5715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2743200" y="1806992"/>
            <a:ext cx="0" cy="841248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2743200" y="1797021"/>
            <a:ext cx="841248" cy="0"/>
          </a:xfrm>
          <a:prstGeom prst="straightConnector1">
            <a:avLst/>
          </a:prstGeom>
          <a:ln w="5715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514343" y="898175"/>
            <a:ext cx="0" cy="5312125"/>
          </a:xfrm>
          <a:prstGeom prst="line">
            <a:avLst/>
          </a:prstGeom>
          <a:ln w="38100">
            <a:solidFill>
              <a:srgbClr val="00FF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1524000" y="3554237"/>
            <a:ext cx="5980686" cy="0"/>
          </a:xfrm>
          <a:prstGeom prst="line">
            <a:avLst/>
          </a:prstGeom>
          <a:ln w="38100">
            <a:solidFill>
              <a:srgbClr val="FFFF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5469588" y="1785277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 flipV="1">
            <a:off x="5477135" y="4519340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2725545" y="1782896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2725545" y="4516986"/>
            <a:ext cx="841248" cy="841248"/>
          </a:xfrm>
          <a:prstGeom prst="straightConnector1">
            <a:avLst/>
          </a:prstGeom>
          <a:ln w="57150">
            <a:solidFill>
              <a:srgbClr val="FFC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Derivatives can change sign at </a:t>
            </a:r>
            <a:r>
              <a:rPr lang="en-US" sz="2400" dirty="0" err="1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nullclines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71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28" grpId="0" animBg="1"/>
      <p:bldP spid="28" grpId="1" animBg="1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7258</TotalTime>
  <Words>367</Words>
  <Application>Microsoft Office PowerPoint</Application>
  <PresentationFormat>On-screen Show (4:3)</PresentationFormat>
  <Paragraphs>135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75</cp:revision>
  <dcterms:created xsi:type="dcterms:W3CDTF">2011-01-09T06:10:58Z</dcterms:created>
  <dcterms:modified xsi:type="dcterms:W3CDTF">2014-09-08T00:14:00Z</dcterms:modified>
</cp:coreProperties>
</file>